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7" r:id="rId3"/>
    <p:sldId id="270" r:id="rId4"/>
    <p:sldId id="269" r:id="rId5"/>
    <p:sldId id="258" r:id="rId6"/>
    <p:sldId id="259" r:id="rId7"/>
    <p:sldId id="260" r:id="rId8"/>
    <p:sldId id="261" r:id="rId9"/>
    <p:sldId id="262" r:id="rId10"/>
    <p:sldId id="263" r:id="rId11"/>
    <p:sldId id="268" r:id="rId12"/>
    <p:sldId id="264" r:id="rId13"/>
    <p:sldId id="265" r:id="rId14"/>
    <p:sldId id="266" r:id="rId1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9D4A0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D3C2C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9D4A0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D3C2C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9D4A0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9D4A0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992009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0"/>
                </a:moveTo>
                <a:lnTo>
                  <a:pt x="0" y="0"/>
                </a:lnTo>
                <a:lnTo>
                  <a:pt x="0" y="6858000"/>
                </a:lnTo>
                <a:lnTo>
                  <a:pt x="1600199" y="6858000"/>
                </a:lnTo>
                <a:lnTo>
                  <a:pt x="1600199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7597" y="0"/>
            <a:ext cx="991235" cy="6858000"/>
          </a:xfrm>
          <a:custGeom>
            <a:avLst/>
            <a:gdLst/>
            <a:ahLst/>
            <a:cxnLst/>
            <a:rect l="l" t="t" r="r" b="b"/>
            <a:pathLst>
              <a:path w="991235" h="6858000">
                <a:moveTo>
                  <a:pt x="990612" y="0"/>
                </a:moveTo>
                <a:lnTo>
                  <a:pt x="457200" y="0"/>
                </a:lnTo>
                <a:lnTo>
                  <a:pt x="228612" y="0"/>
                </a:lnTo>
                <a:lnTo>
                  <a:pt x="0" y="0"/>
                </a:lnTo>
                <a:lnTo>
                  <a:pt x="0" y="6858000"/>
                </a:lnTo>
                <a:lnTo>
                  <a:pt x="228612" y="6858000"/>
                </a:lnTo>
                <a:lnTo>
                  <a:pt x="457200" y="6858000"/>
                </a:lnTo>
                <a:lnTo>
                  <a:pt x="990612" y="6858000"/>
                </a:lnTo>
                <a:lnTo>
                  <a:pt x="990612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414907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200" y="0"/>
                </a:moveTo>
                <a:lnTo>
                  <a:pt x="0" y="0"/>
                </a:lnTo>
                <a:lnTo>
                  <a:pt x="0" y="6858000"/>
                </a:lnTo>
                <a:lnTo>
                  <a:pt x="1600200" y="6858000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00519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706996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200" y="0"/>
                </a:moveTo>
                <a:lnTo>
                  <a:pt x="0" y="0"/>
                </a:lnTo>
                <a:lnTo>
                  <a:pt x="0" y="6858000"/>
                </a:lnTo>
                <a:lnTo>
                  <a:pt x="1600200" y="6858000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8230997" y="0"/>
            <a:ext cx="913130" cy="6858000"/>
          </a:xfrm>
          <a:custGeom>
            <a:avLst/>
            <a:gdLst/>
            <a:ahLst/>
            <a:cxnLst/>
            <a:rect l="l" t="t" r="r" b="b"/>
            <a:pathLst>
              <a:path w="913129" h="6858000">
                <a:moveTo>
                  <a:pt x="913003" y="0"/>
                </a:moveTo>
                <a:lnTo>
                  <a:pt x="762000" y="0"/>
                </a:lnTo>
                <a:lnTo>
                  <a:pt x="533400" y="0"/>
                </a:lnTo>
                <a:lnTo>
                  <a:pt x="0" y="0"/>
                </a:lnTo>
                <a:lnTo>
                  <a:pt x="0" y="6858000"/>
                </a:lnTo>
                <a:lnTo>
                  <a:pt x="533400" y="6858000"/>
                </a:lnTo>
                <a:lnTo>
                  <a:pt x="762000" y="6858000"/>
                </a:lnTo>
                <a:lnTo>
                  <a:pt x="912990" y="6858000"/>
                </a:lnTo>
                <a:lnTo>
                  <a:pt x="913003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887596" y="0"/>
            <a:ext cx="2819400" cy="6858000"/>
          </a:xfrm>
          <a:custGeom>
            <a:avLst/>
            <a:gdLst/>
            <a:ahLst/>
            <a:cxnLst/>
            <a:rect l="l" t="t" r="r" b="b"/>
            <a:pathLst>
              <a:path w="2819400" h="6858000">
                <a:moveTo>
                  <a:pt x="2819400" y="0"/>
                </a:moveTo>
                <a:lnTo>
                  <a:pt x="0" y="0"/>
                </a:lnTo>
                <a:lnTo>
                  <a:pt x="0" y="6858000"/>
                </a:lnTo>
                <a:lnTo>
                  <a:pt x="2819400" y="6858000"/>
                </a:lnTo>
                <a:lnTo>
                  <a:pt x="28194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973197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53853" y="3486886"/>
            <a:ext cx="9090660" cy="3365500"/>
          </a:xfrm>
          <a:custGeom>
            <a:avLst/>
            <a:gdLst/>
            <a:ahLst/>
            <a:cxnLst/>
            <a:rect l="l" t="t" r="r" b="b"/>
            <a:pathLst>
              <a:path w="9090660" h="3365500">
                <a:moveTo>
                  <a:pt x="11875" y="2664523"/>
                </a:moveTo>
                <a:lnTo>
                  <a:pt x="56773" y="2667221"/>
                </a:lnTo>
                <a:lnTo>
                  <a:pt x="101704" y="2669913"/>
                </a:lnTo>
                <a:lnTo>
                  <a:pt x="146698" y="2672590"/>
                </a:lnTo>
                <a:lnTo>
                  <a:pt x="191790" y="2675246"/>
                </a:lnTo>
                <a:lnTo>
                  <a:pt x="237010" y="2677875"/>
                </a:lnTo>
                <a:lnTo>
                  <a:pt x="282391" y="2680469"/>
                </a:lnTo>
                <a:lnTo>
                  <a:pt x="327966" y="2683022"/>
                </a:lnTo>
                <a:lnTo>
                  <a:pt x="373766" y="2685526"/>
                </a:lnTo>
                <a:lnTo>
                  <a:pt x="419824" y="2687974"/>
                </a:lnTo>
                <a:lnTo>
                  <a:pt x="466171" y="2690360"/>
                </a:lnTo>
                <a:lnTo>
                  <a:pt x="512841" y="2692676"/>
                </a:lnTo>
                <a:lnTo>
                  <a:pt x="559865" y="2694916"/>
                </a:lnTo>
                <a:lnTo>
                  <a:pt x="607276" y="2697073"/>
                </a:lnTo>
                <a:lnTo>
                  <a:pt x="655106" y="2699140"/>
                </a:lnTo>
                <a:lnTo>
                  <a:pt x="703387" y="2701109"/>
                </a:lnTo>
                <a:lnTo>
                  <a:pt x="752151" y="2702975"/>
                </a:lnTo>
                <a:lnTo>
                  <a:pt x="801430" y="2704729"/>
                </a:lnTo>
                <a:lnTo>
                  <a:pt x="851257" y="2706365"/>
                </a:lnTo>
                <a:lnTo>
                  <a:pt x="901665" y="2707877"/>
                </a:lnTo>
                <a:lnTo>
                  <a:pt x="952684" y="2709256"/>
                </a:lnTo>
                <a:lnTo>
                  <a:pt x="1004348" y="2710497"/>
                </a:lnTo>
                <a:lnTo>
                  <a:pt x="1056688" y="2711592"/>
                </a:lnTo>
                <a:lnTo>
                  <a:pt x="1109737" y="2712535"/>
                </a:lnTo>
                <a:lnTo>
                  <a:pt x="1163527" y="2713317"/>
                </a:lnTo>
                <a:lnTo>
                  <a:pt x="1218090" y="2713933"/>
                </a:lnTo>
                <a:lnTo>
                  <a:pt x="1273459" y="2714376"/>
                </a:lnTo>
                <a:lnTo>
                  <a:pt x="1329666" y="2714638"/>
                </a:lnTo>
                <a:lnTo>
                  <a:pt x="1386742" y="2714713"/>
                </a:lnTo>
                <a:lnTo>
                  <a:pt x="1444721" y="2714594"/>
                </a:lnTo>
                <a:lnTo>
                  <a:pt x="1503633" y="2714273"/>
                </a:lnTo>
                <a:lnTo>
                  <a:pt x="1563513" y="2713744"/>
                </a:lnTo>
                <a:lnTo>
                  <a:pt x="1624391" y="2713000"/>
                </a:lnTo>
                <a:lnTo>
                  <a:pt x="1686300" y="2712034"/>
                </a:lnTo>
                <a:lnTo>
                  <a:pt x="1729429" y="2711288"/>
                </a:lnTo>
                <a:lnTo>
                  <a:pt x="1772961" y="2710534"/>
                </a:lnTo>
                <a:lnTo>
                  <a:pt x="1816890" y="2709765"/>
                </a:lnTo>
                <a:lnTo>
                  <a:pt x="1861213" y="2708979"/>
                </a:lnTo>
                <a:lnTo>
                  <a:pt x="1905925" y="2708171"/>
                </a:lnTo>
                <a:lnTo>
                  <a:pt x="1951022" y="2707337"/>
                </a:lnTo>
                <a:lnTo>
                  <a:pt x="1996499" y="2706473"/>
                </a:lnTo>
                <a:lnTo>
                  <a:pt x="2042351" y="2705574"/>
                </a:lnTo>
                <a:lnTo>
                  <a:pt x="2088575" y="2704637"/>
                </a:lnTo>
                <a:lnTo>
                  <a:pt x="2135165" y="2703656"/>
                </a:lnTo>
                <a:lnTo>
                  <a:pt x="2182116" y="2702629"/>
                </a:lnTo>
                <a:lnTo>
                  <a:pt x="2229426" y="2701550"/>
                </a:lnTo>
                <a:lnTo>
                  <a:pt x="2277088" y="2700416"/>
                </a:lnTo>
                <a:lnTo>
                  <a:pt x="2325099" y="2699223"/>
                </a:lnTo>
                <a:lnTo>
                  <a:pt x="2373454" y="2697965"/>
                </a:lnTo>
                <a:lnTo>
                  <a:pt x="2422148" y="2696640"/>
                </a:lnTo>
                <a:lnTo>
                  <a:pt x="2471177" y="2695242"/>
                </a:lnTo>
                <a:lnTo>
                  <a:pt x="2520536" y="2693769"/>
                </a:lnTo>
                <a:lnTo>
                  <a:pt x="2570222" y="2692214"/>
                </a:lnTo>
                <a:lnTo>
                  <a:pt x="2620229" y="2690575"/>
                </a:lnTo>
                <a:lnTo>
                  <a:pt x="2670552" y="2688847"/>
                </a:lnTo>
                <a:lnTo>
                  <a:pt x="2721188" y="2687026"/>
                </a:lnTo>
                <a:lnTo>
                  <a:pt x="2772132" y="2685107"/>
                </a:lnTo>
                <a:lnTo>
                  <a:pt x="2823379" y="2683087"/>
                </a:lnTo>
                <a:lnTo>
                  <a:pt x="2874925" y="2680962"/>
                </a:lnTo>
                <a:lnTo>
                  <a:pt x="2926765" y="2678726"/>
                </a:lnTo>
                <a:lnTo>
                  <a:pt x="2978895" y="2676377"/>
                </a:lnTo>
                <a:lnTo>
                  <a:pt x="3031311" y="2673909"/>
                </a:lnTo>
                <a:lnTo>
                  <a:pt x="3084007" y="2671319"/>
                </a:lnTo>
                <a:lnTo>
                  <a:pt x="3136979" y="2668602"/>
                </a:lnTo>
                <a:lnTo>
                  <a:pt x="3190223" y="2665754"/>
                </a:lnTo>
                <a:lnTo>
                  <a:pt x="3243734" y="2662772"/>
                </a:lnTo>
                <a:lnTo>
                  <a:pt x="3297508" y="2659650"/>
                </a:lnTo>
                <a:lnTo>
                  <a:pt x="3351541" y="2656385"/>
                </a:lnTo>
                <a:lnTo>
                  <a:pt x="3405826" y="2652973"/>
                </a:lnTo>
                <a:lnTo>
                  <a:pt x="3460361" y="2649408"/>
                </a:lnTo>
                <a:lnTo>
                  <a:pt x="3515141" y="2645688"/>
                </a:lnTo>
                <a:lnTo>
                  <a:pt x="3570161" y="2641807"/>
                </a:lnTo>
                <a:lnTo>
                  <a:pt x="3625416" y="2637763"/>
                </a:lnTo>
                <a:lnTo>
                  <a:pt x="3680903" y="2633550"/>
                </a:lnTo>
                <a:lnTo>
                  <a:pt x="3736616" y="2629164"/>
                </a:lnTo>
                <a:lnTo>
                  <a:pt x="3792552" y="2624601"/>
                </a:lnTo>
                <a:lnTo>
                  <a:pt x="3848704" y="2619857"/>
                </a:lnTo>
                <a:lnTo>
                  <a:pt x="3905070" y="2614928"/>
                </a:lnTo>
                <a:lnTo>
                  <a:pt x="3961645" y="2609810"/>
                </a:lnTo>
                <a:lnTo>
                  <a:pt x="4018423" y="2604498"/>
                </a:lnTo>
                <a:lnTo>
                  <a:pt x="4075401" y="2598988"/>
                </a:lnTo>
                <a:lnTo>
                  <a:pt x="4132574" y="2593276"/>
                </a:lnTo>
                <a:lnTo>
                  <a:pt x="4177949" y="2588638"/>
                </a:lnTo>
                <a:lnTo>
                  <a:pt x="4223917" y="2583873"/>
                </a:lnTo>
                <a:lnTo>
                  <a:pt x="4270456" y="2578986"/>
                </a:lnTo>
                <a:lnTo>
                  <a:pt x="4317545" y="2573976"/>
                </a:lnTo>
                <a:lnTo>
                  <a:pt x="4365160" y="2568847"/>
                </a:lnTo>
                <a:lnTo>
                  <a:pt x="4413279" y="2563601"/>
                </a:lnTo>
                <a:lnTo>
                  <a:pt x="4461880" y="2558240"/>
                </a:lnTo>
                <a:lnTo>
                  <a:pt x="4510941" y="2552765"/>
                </a:lnTo>
                <a:lnTo>
                  <a:pt x="4560440" y="2547178"/>
                </a:lnTo>
                <a:lnTo>
                  <a:pt x="4610354" y="2541483"/>
                </a:lnTo>
                <a:lnTo>
                  <a:pt x="4660661" y="2535680"/>
                </a:lnTo>
                <a:lnTo>
                  <a:pt x="4711338" y="2529772"/>
                </a:lnTo>
                <a:lnTo>
                  <a:pt x="4762364" y="2523761"/>
                </a:lnTo>
                <a:lnTo>
                  <a:pt x="4813716" y="2517649"/>
                </a:lnTo>
                <a:lnTo>
                  <a:pt x="4865372" y="2511437"/>
                </a:lnTo>
                <a:lnTo>
                  <a:pt x="4917309" y="2505129"/>
                </a:lnTo>
                <a:lnTo>
                  <a:pt x="4969505" y="2498725"/>
                </a:lnTo>
                <a:lnTo>
                  <a:pt x="5021939" y="2492229"/>
                </a:lnTo>
                <a:lnTo>
                  <a:pt x="5074587" y="2485642"/>
                </a:lnTo>
                <a:lnTo>
                  <a:pt x="5127427" y="2478965"/>
                </a:lnTo>
                <a:lnTo>
                  <a:pt x="5180438" y="2472202"/>
                </a:lnTo>
                <a:lnTo>
                  <a:pt x="5233596" y="2465355"/>
                </a:lnTo>
                <a:lnTo>
                  <a:pt x="5286880" y="2458424"/>
                </a:lnTo>
                <a:lnTo>
                  <a:pt x="5340267" y="2451413"/>
                </a:lnTo>
                <a:lnTo>
                  <a:pt x="5393735" y="2444323"/>
                </a:lnTo>
                <a:lnTo>
                  <a:pt x="5447262" y="2437156"/>
                </a:lnTo>
                <a:lnTo>
                  <a:pt x="5500825" y="2429915"/>
                </a:lnTo>
                <a:lnTo>
                  <a:pt x="5554402" y="2422601"/>
                </a:lnTo>
                <a:lnTo>
                  <a:pt x="5607971" y="2415217"/>
                </a:lnTo>
                <a:lnTo>
                  <a:pt x="5661510" y="2407764"/>
                </a:lnTo>
                <a:lnTo>
                  <a:pt x="5714996" y="2400245"/>
                </a:lnTo>
                <a:lnTo>
                  <a:pt x="5768407" y="2392661"/>
                </a:lnTo>
                <a:lnTo>
                  <a:pt x="5821720" y="2385015"/>
                </a:lnTo>
                <a:lnTo>
                  <a:pt x="5874914" y="2377309"/>
                </a:lnTo>
                <a:lnTo>
                  <a:pt x="5927966" y="2369545"/>
                </a:lnTo>
                <a:lnTo>
                  <a:pt x="5980854" y="2361724"/>
                </a:lnTo>
                <a:lnTo>
                  <a:pt x="6033555" y="2353849"/>
                </a:lnTo>
                <a:lnTo>
                  <a:pt x="6086048" y="2345922"/>
                </a:lnTo>
                <a:lnTo>
                  <a:pt x="6138310" y="2337944"/>
                </a:lnTo>
                <a:lnTo>
                  <a:pt x="6190318" y="2329919"/>
                </a:lnTo>
                <a:lnTo>
                  <a:pt x="6242051" y="2321848"/>
                </a:lnTo>
                <a:lnTo>
                  <a:pt x="6293485" y="2313732"/>
                </a:lnTo>
                <a:lnTo>
                  <a:pt x="6344600" y="2305575"/>
                </a:lnTo>
                <a:lnTo>
                  <a:pt x="6395372" y="2297378"/>
                </a:lnTo>
                <a:lnTo>
                  <a:pt x="6445780" y="2289143"/>
                </a:lnTo>
                <a:lnTo>
                  <a:pt x="6495800" y="2280872"/>
                </a:lnTo>
                <a:lnTo>
                  <a:pt x="6545411" y="2272567"/>
                </a:lnTo>
                <a:lnTo>
                  <a:pt x="6594591" y="2264230"/>
                </a:lnTo>
                <a:lnTo>
                  <a:pt x="6643317" y="2255864"/>
                </a:lnTo>
                <a:lnTo>
                  <a:pt x="6691566" y="2247470"/>
                </a:lnTo>
                <a:lnTo>
                  <a:pt x="6739317" y="2239051"/>
                </a:lnTo>
                <a:lnTo>
                  <a:pt x="6786548" y="2230608"/>
                </a:lnTo>
                <a:lnTo>
                  <a:pt x="6833235" y="2222143"/>
                </a:lnTo>
                <a:lnTo>
                  <a:pt x="6879357" y="2213659"/>
                </a:lnTo>
                <a:lnTo>
                  <a:pt x="6924892" y="2205157"/>
                </a:lnTo>
                <a:lnTo>
                  <a:pt x="6969816" y="2196640"/>
                </a:lnTo>
                <a:lnTo>
                  <a:pt x="7014109" y="2188109"/>
                </a:lnTo>
                <a:lnTo>
                  <a:pt x="7057747" y="2179568"/>
                </a:lnTo>
                <a:lnTo>
                  <a:pt x="7100708" y="2171016"/>
                </a:lnTo>
                <a:lnTo>
                  <a:pt x="7142970" y="2162458"/>
                </a:lnTo>
                <a:lnTo>
                  <a:pt x="7184511" y="2153894"/>
                </a:lnTo>
                <a:lnTo>
                  <a:pt x="7245805" y="2140968"/>
                </a:lnTo>
                <a:lnTo>
                  <a:pt x="7307116" y="2127694"/>
                </a:lnTo>
                <a:lnTo>
                  <a:pt x="7368393" y="2114092"/>
                </a:lnTo>
                <a:lnTo>
                  <a:pt x="7429583" y="2100182"/>
                </a:lnTo>
                <a:lnTo>
                  <a:pt x="7490636" y="2085982"/>
                </a:lnTo>
                <a:lnTo>
                  <a:pt x="7551497" y="2071514"/>
                </a:lnTo>
                <a:lnTo>
                  <a:pt x="7612116" y="2056797"/>
                </a:lnTo>
                <a:lnTo>
                  <a:pt x="7672439" y="2041849"/>
                </a:lnTo>
                <a:lnTo>
                  <a:pt x="7732415" y="2026691"/>
                </a:lnTo>
                <a:lnTo>
                  <a:pt x="7791992" y="2011343"/>
                </a:lnTo>
                <a:lnTo>
                  <a:pt x="7851117" y="1995824"/>
                </a:lnTo>
                <a:lnTo>
                  <a:pt x="7909738" y="1980154"/>
                </a:lnTo>
                <a:lnTo>
                  <a:pt x="7967803" y="1964352"/>
                </a:lnTo>
                <a:lnTo>
                  <a:pt x="8025259" y="1948439"/>
                </a:lnTo>
                <a:lnTo>
                  <a:pt x="8082055" y="1932433"/>
                </a:lnTo>
                <a:lnTo>
                  <a:pt x="8138139" y="1916354"/>
                </a:lnTo>
                <a:lnTo>
                  <a:pt x="8193458" y="1900223"/>
                </a:lnTo>
                <a:lnTo>
                  <a:pt x="8247959" y="1884058"/>
                </a:lnTo>
                <a:lnTo>
                  <a:pt x="8301591" y="1867880"/>
                </a:lnTo>
                <a:lnTo>
                  <a:pt x="8354302" y="1851708"/>
                </a:lnTo>
                <a:lnTo>
                  <a:pt x="8406039" y="1835561"/>
                </a:lnTo>
                <a:lnTo>
                  <a:pt x="8456751" y="1819460"/>
                </a:lnTo>
                <a:lnTo>
                  <a:pt x="8506384" y="1803424"/>
                </a:lnTo>
                <a:lnTo>
                  <a:pt x="8554887" y="1787472"/>
                </a:lnTo>
                <a:lnTo>
                  <a:pt x="8602208" y="1771624"/>
                </a:lnTo>
                <a:lnTo>
                  <a:pt x="8648293" y="1755901"/>
                </a:lnTo>
                <a:lnTo>
                  <a:pt x="8693093" y="1740321"/>
                </a:lnTo>
                <a:lnTo>
                  <a:pt x="8736553" y="1724904"/>
                </a:lnTo>
                <a:lnTo>
                  <a:pt x="8778621" y="1709670"/>
                </a:lnTo>
                <a:lnTo>
                  <a:pt x="8819247" y="1694639"/>
                </a:lnTo>
                <a:lnTo>
                  <a:pt x="8858377" y="1679830"/>
                </a:lnTo>
                <a:lnTo>
                  <a:pt x="8895959" y="1665263"/>
                </a:lnTo>
                <a:lnTo>
                  <a:pt x="8931941" y="1650957"/>
                </a:lnTo>
                <a:lnTo>
                  <a:pt x="8998896" y="1623208"/>
                </a:lnTo>
                <a:lnTo>
                  <a:pt x="9058824" y="1596742"/>
                </a:lnTo>
                <a:lnTo>
                  <a:pt x="9086023" y="1584038"/>
                </a:lnTo>
                <a:lnTo>
                  <a:pt x="9090146" y="1582028"/>
                </a:lnTo>
              </a:path>
              <a:path w="9090660" h="3365500">
                <a:moveTo>
                  <a:pt x="11875" y="871372"/>
                </a:moveTo>
                <a:lnTo>
                  <a:pt x="47795" y="852340"/>
                </a:lnTo>
                <a:lnTo>
                  <a:pt x="83859" y="833309"/>
                </a:lnTo>
                <a:lnTo>
                  <a:pt x="120211" y="814282"/>
                </a:lnTo>
                <a:lnTo>
                  <a:pt x="156994" y="795260"/>
                </a:lnTo>
                <a:lnTo>
                  <a:pt x="194353" y="776244"/>
                </a:lnTo>
                <a:lnTo>
                  <a:pt x="232431" y="757238"/>
                </a:lnTo>
                <a:lnTo>
                  <a:pt x="271372" y="738241"/>
                </a:lnTo>
                <a:lnTo>
                  <a:pt x="311320" y="719257"/>
                </a:lnTo>
                <a:lnTo>
                  <a:pt x="352419" y="700287"/>
                </a:lnTo>
                <a:lnTo>
                  <a:pt x="394813" y="681331"/>
                </a:lnTo>
                <a:lnTo>
                  <a:pt x="438645" y="662394"/>
                </a:lnTo>
                <a:lnTo>
                  <a:pt x="484060" y="643474"/>
                </a:lnTo>
                <a:lnTo>
                  <a:pt x="531202" y="624576"/>
                </a:lnTo>
                <a:lnTo>
                  <a:pt x="580213" y="605700"/>
                </a:lnTo>
                <a:lnTo>
                  <a:pt x="631239" y="586848"/>
                </a:lnTo>
                <a:lnTo>
                  <a:pt x="684423" y="568022"/>
                </a:lnTo>
                <a:lnTo>
                  <a:pt x="739909" y="549223"/>
                </a:lnTo>
                <a:lnTo>
                  <a:pt x="797840" y="530453"/>
                </a:lnTo>
                <a:lnTo>
                  <a:pt x="858361" y="511714"/>
                </a:lnTo>
                <a:lnTo>
                  <a:pt x="921616" y="493008"/>
                </a:lnTo>
                <a:lnTo>
                  <a:pt x="987748" y="474337"/>
                </a:lnTo>
                <a:lnTo>
                  <a:pt x="1056901" y="455701"/>
                </a:lnTo>
                <a:lnTo>
                  <a:pt x="1094307" y="445844"/>
                </a:lnTo>
                <a:lnTo>
                  <a:pt x="1132443" y="435788"/>
                </a:lnTo>
                <a:lnTo>
                  <a:pt x="1171296" y="425547"/>
                </a:lnTo>
                <a:lnTo>
                  <a:pt x="1210856" y="415139"/>
                </a:lnTo>
                <a:lnTo>
                  <a:pt x="1251110" y="404578"/>
                </a:lnTo>
                <a:lnTo>
                  <a:pt x="1292047" y="393882"/>
                </a:lnTo>
                <a:lnTo>
                  <a:pt x="1333656" y="383065"/>
                </a:lnTo>
                <a:lnTo>
                  <a:pt x="1375924" y="372143"/>
                </a:lnTo>
                <a:lnTo>
                  <a:pt x="1418842" y="361133"/>
                </a:lnTo>
                <a:lnTo>
                  <a:pt x="1462395" y="350050"/>
                </a:lnTo>
                <a:lnTo>
                  <a:pt x="1506575" y="338911"/>
                </a:lnTo>
                <a:lnTo>
                  <a:pt x="1551367" y="327730"/>
                </a:lnTo>
                <a:lnTo>
                  <a:pt x="1596762" y="316524"/>
                </a:lnTo>
                <a:lnTo>
                  <a:pt x="1642748" y="305310"/>
                </a:lnTo>
                <a:lnTo>
                  <a:pt x="1689312" y="294101"/>
                </a:lnTo>
                <a:lnTo>
                  <a:pt x="1736444" y="282915"/>
                </a:lnTo>
                <a:lnTo>
                  <a:pt x="1784132" y="271768"/>
                </a:lnTo>
                <a:lnTo>
                  <a:pt x="1832365" y="260675"/>
                </a:lnTo>
                <a:lnTo>
                  <a:pt x="1881130" y="249651"/>
                </a:lnTo>
                <a:lnTo>
                  <a:pt x="1930416" y="238714"/>
                </a:lnTo>
                <a:lnTo>
                  <a:pt x="1980212" y="227879"/>
                </a:lnTo>
                <a:lnTo>
                  <a:pt x="2030506" y="217161"/>
                </a:lnTo>
                <a:lnTo>
                  <a:pt x="2081286" y="206577"/>
                </a:lnTo>
                <a:lnTo>
                  <a:pt x="2132542" y="196143"/>
                </a:lnTo>
                <a:lnTo>
                  <a:pt x="2184261" y="185873"/>
                </a:lnTo>
                <a:lnTo>
                  <a:pt x="2236431" y="175785"/>
                </a:lnTo>
                <a:lnTo>
                  <a:pt x="2289042" y="165894"/>
                </a:lnTo>
                <a:lnTo>
                  <a:pt x="2342082" y="156216"/>
                </a:lnTo>
                <a:lnTo>
                  <a:pt x="2395539" y="146767"/>
                </a:lnTo>
                <a:lnTo>
                  <a:pt x="2449401" y="137562"/>
                </a:lnTo>
                <a:lnTo>
                  <a:pt x="2503658" y="128618"/>
                </a:lnTo>
                <a:lnTo>
                  <a:pt x="2558297" y="119951"/>
                </a:lnTo>
                <a:lnTo>
                  <a:pt x="2613306" y="111575"/>
                </a:lnTo>
                <a:lnTo>
                  <a:pt x="2668676" y="103508"/>
                </a:lnTo>
                <a:lnTo>
                  <a:pt x="2724393" y="95765"/>
                </a:lnTo>
                <a:lnTo>
                  <a:pt x="2780446" y="88361"/>
                </a:lnTo>
                <a:lnTo>
                  <a:pt x="2836824" y="81314"/>
                </a:lnTo>
                <a:lnTo>
                  <a:pt x="2893515" y="74638"/>
                </a:lnTo>
                <a:lnTo>
                  <a:pt x="2950507" y="68350"/>
                </a:lnTo>
                <a:lnTo>
                  <a:pt x="3007790" y="62465"/>
                </a:lnTo>
                <a:lnTo>
                  <a:pt x="3065351" y="56999"/>
                </a:lnTo>
                <a:lnTo>
                  <a:pt x="3123178" y="51968"/>
                </a:lnTo>
                <a:lnTo>
                  <a:pt x="3167615" y="48359"/>
                </a:lnTo>
                <a:lnTo>
                  <a:pt x="3212392" y="44877"/>
                </a:lnTo>
                <a:lnTo>
                  <a:pt x="3257503" y="41521"/>
                </a:lnTo>
                <a:lnTo>
                  <a:pt x="3302943" y="38292"/>
                </a:lnTo>
                <a:lnTo>
                  <a:pt x="3348706" y="35191"/>
                </a:lnTo>
                <a:lnTo>
                  <a:pt x="3394786" y="32217"/>
                </a:lnTo>
                <a:lnTo>
                  <a:pt x="3441178" y="29372"/>
                </a:lnTo>
                <a:lnTo>
                  <a:pt x="3487877" y="26655"/>
                </a:lnTo>
                <a:lnTo>
                  <a:pt x="3534877" y="24067"/>
                </a:lnTo>
                <a:lnTo>
                  <a:pt x="3582171" y="21609"/>
                </a:lnTo>
                <a:lnTo>
                  <a:pt x="3629756" y="19281"/>
                </a:lnTo>
                <a:lnTo>
                  <a:pt x="3677625" y="17084"/>
                </a:lnTo>
                <a:lnTo>
                  <a:pt x="3725772" y="15017"/>
                </a:lnTo>
                <a:lnTo>
                  <a:pt x="3774192" y="13081"/>
                </a:lnTo>
                <a:lnTo>
                  <a:pt x="3822880" y="11277"/>
                </a:lnTo>
                <a:lnTo>
                  <a:pt x="3871830" y="9605"/>
                </a:lnTo>
                <a:lnTo>
                  <a:pt x="3921035" y="8066"/>
                </a:lnTo>
                <a:lnTo>
                  <a:pt x="3970492" y="6659"/>
                </a:lnTo>
                <a:lnTo>
                  <a:pt x="4020194" y="5386"/>
                </a:lnTo>
                <a:lnTo>
                  <a:pt x="4070135" y="4247"/>
                </a:lnTo>
                <a:lnTo>
                  <a:pt x="4120311" y="3241"/>
                </a:lnTo>
                <a:lnTo>
                  <a:pt x="4170715" y="2371"/>
                </a:lnTo>
                <a:lnTo>
                  <a:pt x="4221342" y="1636"/>
                </a:lnTo>
                <a:lnTo>
                  <a:pt x="4272186" y="1036"/>
                </a:lnTo>
                <a:lnTo>
                  <a:pt x="4323243" y="572"/>
                </a:lnTo>
                <a:lnTo>
                  <a:pt x="4374505" y="244"/>
                </a:lnTo>
                <a:lnTo>
                  <a:pt x="4425968" y="53"/>
                </a:lnTo>
                <a:lnTo>
                  <a:pt x="4477626" y="0"/>
                </a:lnTo>
                <a:lnTo>
                  <a:pt x="4529474" y="83"/>
                </a:lnTo>
                <a:lnTo>
                  <a:pt x="4581506" y="305"/>
                </a:lnTo>
                <a:lnTo>
                  <a:pt x="4633716" y="666"/>
                </a:lnTo>
                <a:lnTo>
                  <a:pt x="4686099" y="1165"/>
                </a:lnTo>
                <a:lnTo>
                  <a:pt x="4738649" y="1804"/>
                </a:lnTo>
                <a:lnTo>
                  <a:pt x="4791361" y="2583"/>
                </a:lnTo>
                <a:lnTo>
                  <a:pt x="4844229" y="3501"/>
                </a:lnTo>
                <a:lnTo>
                  <a:pt x="4897248" y="4560"/>
                </a:lnTo>
                <a:lnTo>
                  <a:pt x="4950411" y="5761"/>
                </a:lnTo>
                <a:lnTo>
                  <a:pt x="5003715" y="7102"/>
                </a:lnTo>
                <a:lnTo>
                  <a:pt x="5057152" y="8586"/>
                </a:lnTo>
                <a:lnTo>
                  <a:pt x="5110717" y="10212"/>
                </a:lnTo>
                <a:lnTo>
                  <a:pt x="5164405" y="11981"/>
                </a:lnTo>
                <a:lnTo>
                  <a:pt x="5218211" y="13893"/>
                </a:lnTo>
                <a:lnTo>
                  <a:pt x="5272128" y="15948"/>
                </a:lnTo>
                <a:lnTo>
                  <a:pt x="5326151" y="18147"/>
                </a:lnTo>
                <a:lnTo>
                  <a:pt x="5380275" y="20491"/>
                </a:lnTo>
                <a:lnTo>
                  <a:pt x="5434493" y="22980"/>
                </a:lnTo>
                <a:lnTo>
                  <a:pt x="5488801" y="25614"/>
                </a:lnTo>
                <a:lnTo>
                  <a:pt x="5543193" y="28394"/>
                </a:lnTo>
                <a:lnTo>
                  <a:pt x="5597663" y="31320"/>
                </a:lnTo>
                <a:lnTo>
                  <a:pt x="5652205" y="34392"/>
                </a:lnTo>
                <a:lnTo>
                  <a:pt x="5706815" y="37612"/>
                </a:lnTo>
                <a:lnTo>
                  <a:pt x="5761487" y="40979"/>
                </a:lnTo>
                <a:lnTo>
                  <a:pt x="5816214" y="44493"/>
                </a:lnTo>
                <a:lnTo>
                  <a:pt x="5870992" y="48156"/>
                </a:lnTo>
                <a:lnTo>
                  <a:pt x="5925814" y="51968"/>
                </a:lnTo>
                <a:lnTo>
                  <a:pt x="5973430" y="55463"/>
                </a:lnTo>
                <a:lnTo>
                  <a:pt x="6021987" y="59261"/>
                </a:lnTo>
                <a:lnTo>
                  <a:pt x="6071444" y="63352"/>
                </a:lnTo>
                <a:lnTo>
                  <a:pt x="6121761" y="67727"/>
                </a:lnTo>
                <a:lnTo>
                  <a:pt x="6172896" y="72376"/>
                </a:lnTo>
                <a:lnTo>
                  <a:pt x="6224808" y="77290"/>
                </a:lnTo>
                <a:lnTo>
                  <a:pt x="6277456" y="82458"/>
                </a:lnTo>
                <a:lnTo>
                  <a:pt x="6330798" y="87870"/>
                </a:lnTo>
                <a:lnTo>
                  <a:pt x="6384794" y="93517"/>
                </a:lnTo>
                <a:lnTo>
                  <a:pt x="6439402" y="99389"/>
                </a:lnTo>
                <a:lnTo>
                  <a:pt x="6494580" y="105477"/>
                </a:lnTo>
                <a:lnTo>
                  <a:pt x="6550289" y="111770"/>
                </a:lnTo>
                <a:lnTo>
                  <a:pt x="6606487" y="118258"/>
                </a:lnTo>
                <a:lnTo>
                  <a:pt x="6663132" y="124933"/>
                </a:lnTo>
                <a:lnTo>
                  <a:pt x="6720183" y="131783"/>
                </a:lnTo>
                <a:lnTo>
                  <a:pt x="6777599" y="138800"/>
                </a:lnTo>
                <a:lnTo>
                  <a:pt x="6835340" y="145974"/>
                </a:lnTo>
                <a:lnTo>
                  <a:pt x="6893363" y="153294"/>
                </a:lnTo>
                <a:lnTo>
                  <a:pt x="6951628" y="160751"/>
                </a:lnTo>
                <a:lnTo>
                  <a:pt x="7010093" y="168336"/>
                </a:lnTo>
                <a:lnTo>
                  <a:pt x="7068718" y="176038"/>
                </a:lnTo>
                <a:lnTo>
                  <a:pt x="7127461" y="183847"/>
                </a:lnTo>
                <a:lnTo>
                  <a:pt x="7186280" y="191755"/>
                </a:lnTo>
                <a:lnTo>
                  <a:pt x="7245136" y="199750"/>
                </a:lnTo>
                <a:lnTo>
                  <a:pt x="7303985" y="207824"/>
                </a:lnTo>
                <a:lnTo>
                  <a:pt x="7362789" y="215966"/>
                </a:lnTo>
                <a:lnTo>
                  <a:pt x="7421504" y="224167"/>
                </a:lnTo>
                <a:lnTo>
                  <a:pt x="7480091" y="232416"/>
                </a:lnTo>
                <a:lnTo>
                  <a:pt x="7538507" y="240705"/>
                </a:lnTo>
                <a:lnTo>
                  <a:pt x="7596712" y="249024"/>
                </a:lnTo>
                <a:lnTo>
                  <a:pt x="7654665" y="257361"/>
                </a:lnTo>
                <a:lnTo>
                  <a:pt x="7712323" y="265709"/>
                </a:lnTo>
                <a:lnTo>
                  <a:pt x="7769647" y="274057"/>
                </a:lnTo>
                <a:lnTo>
                  <a:pt x="7826595" y="282395"/>
                </a:lnTo>
                <a:lnTo>
                  <a:pt x="7883126" y="290713"/>
                </a:lnTo>
                <a:lnTo>
                  <a:pt x="7939198" y="299002"/>
                </a:lnTo>
                <a:lnTo>
                  <a:pt x="7994771" y="307251"/>
                </a:lnTo>
                <a:lnTo>
                  <a:pt x="8049803" y="315452"/>
                </a:lnTo>
                <a:lnTo>
                  <a:pt x="8104253" y="323595"/>
                </a:lnTo>
                <a:lnTo>
                  <a:pt x="8158080" y="331668"/>
                </a:lnTo>
                <a:lnTo>
                  <a:pt x="8211243" y="339664"/>
                </a:lnTo>
                <a:lnTo>
                  <a:pt x="8263700" y="347571"/>
                </a:lnTo>
                <a:lnTo>
                  <a:pt x="8315410" y="355380"/>
                </a:lnTo>
                <a:lnTo>
                  <a:pt x="8366333" y="363082"/>
                </a:lnTo>
                <a:lnTo>
                  <a:pt x="8416427" y="370667"/>
                </a:lnTo>
                <a:lnTo>
                  <a:pt x="8465650" y="378124"/>
                </a:lnTo>
                <a:lnTo>
                  <a:pt x="8513963" y="385444"/>
                </a:lnTo>
                <a:lnTo>
                  <a:pt x="8561322" y="392618"/>
                </a:lnTo>
                <a:lnTo>
                  <a:pt x="8607688" y="399635"/>
                </a:lnTo>
                <a:lnTo>
                  <a:pt x="8653019" y="406485"/>
                </a:lnTo>
                <a:lnTo>
                  <a:pt x="8697275" y="413160"/>
                </a:lnTo>
                <a:lnTo>
                  <a:pt x="8740412" y="419648"/>
                </a:lnTo>
                <a:lnTo>
                  <a:pt x="8782392" y="425941"/>
                </a:lnTo>
                <a:lnTo>
                  <a:pt x="8823171" y="432029"/>
                </a:lnTo>
                <a:lnTo>
                  <a:pt x="8862710" y="437901"/>
                </a:lnTo>
                <a:lnTo>
                  <a:pt x="8900968" y="443548"/>
                </a:lnTo>
                <a:lnTo>
                  <a:pt x="8973471" y="454128"/>
                </a:lnTo>
                <a:lnTo>
                  <a:pt x="9040353" y="463691"/>
                </a:lnTo>
                <a:lnTo>
                  <a:pt x="9071582" y="468066"/>
                </a:lnTo>
                <a:lnTo>
                  <a:pt x="9090146" y="470623"/>
                </a:lnTo>
              </a:path>
              <a:path w="9090660" h="3365500">
                <a:moveTo>
                  <a:pt x="0" y="2153894"/>
                </a:moveTo>
                <a:lnTo>
                  <a:pt x="51721" y="2177412"/>
                </a:lnTo>
                <a:lnTo>
                  <a:pt x="103435" y="2200922"/>
                </a:lnTo>
                <a:lnTo>
                  <a:pt x="155135" y="2224419"/>
                </a:lnTo>
                <a:lnTo>
                  <a:pt x="206815" y="2247896"/>
                </a:lnTo>
                <a:lnTo>
                  <a:pt x="258466" y="2271346"/>
                </a:lnTo>
                <a:lnTo>
                  <a:pt x="310083" y="2294763"/>
                </a:lnTo>
                <a:lnTo>
                  <a:pt x="361657" y="2318139"/>
                </a:lnTo>
                <a:lnTo>
                  <a:pt x="413183" y="2341468"/>
                </a:lnTo>
                <a:lnTo>
                  <a:pt x="464653" y="2364743"/>
                </a:lnTo>
                <a:lnTo>
                  <a:pt x="516059" y="2387958"/>
                </a:lnTo>
                <a:lnTo>
                  <a:pt x="567396" y="2411106"/>
                </a:lnTo>
                <a:lnTo>
                  <a:pt x="618656" y="2434179"/>
                </a:lnTo>
                <a:lnTo>
                  <a:pt x="669832" y="2457172"/>
                </a:lnTo>
                <a:lnTo>
                  <a:pt x="720917" y="2480077"/>
                </a:lnTo>
                <a:lnTo>
                  <a:pt x="771904" y="2502888"/>
                </a:lnTo>
                <a:lnTo>
                  <a:pt x="822786" y="2525599"/>
                </a:lnTo>
                <a:lnTo>
                  <a:pt x="873556" y="2548201"/>
                </a:lnTo>
                <a:lnTo>
                  <a:pt x="924207" y="2570689"/>
                </a:lnTo>
                <a:lnTo>
                  <a:pt x="974732" y="2593057"/>
                </a:lnTo>
                <a:lnTo>
                  <a:pt x="1025125" y="2615296"/>
                </a:lnTo>
                <a:lnTo>
                  <a:pt x="1075377" y="2637401"/>
                </a:lnTo>
                <a:lnTo>
                  <a:pt x="1125482" y="2659365"/>
                </a:lnTo>
                <a:lnTo>
                  <a:pt x="1175433" y="2681180"/>
                </a:lnTo>
                <a:lnTo>
                  <a:pt x="1225224" y="2702841"/>
                </a:lnTo>
                <a:lnTo>
                  <a:pt x="1274846" y="2724340"/>
                </a:lnTo>
                <a:lnTo>
                  <a:pt x="1324293" y="2745672"/>
                </a:lnTo>
                <a:lnTo>
                  <a:pt x="1373558" y="2766828"/>
                </a:lnTo>
                <a:lnTo>
                  <a:pt x="1422635" y="2787803"/>
                </a:lnTo>
                <a:lnTo>
                  <a:pt x="1471515" y="2808589"/>
                </a:lnTo>
                <a:lnTo>
                  <a:pt x="1520192" y="2829181"/>
                </a:lnTo>
                <a:lnTo>
                  <a:pt x="1568660" y="2849570"/>
                </a:lnTo>
                <a:lnTo>
                  <a:pt x="1616910" y="2869751"/>
                </a:lnTo>
                <a:lnTo>
                  <a:pt x="1664936" y="2889717"/>
                </a:lnTo>
                <a:lnTo>
                  <a:pt x="1712731" y="2909460"/>
                </a:lnTo>
                <a:lnTo>
                  <a:pt x="1760289" y="2928975"/>
                </a:lnTo>
                <a:lnTo>
                  <a:pt x="1807601" y="2948255"/>
                </a:lnTo>
                <a:lnTo>
                  <a:pt x="1854661" y="2967292"/>
                </a:lnTo>
                <a:lnTo>
                  <a:pt x="1901462" y="2986081"/>
                </a:lnTo>
                <a:lnTo>
                  <a:pt x="1947997" y="3004614"/>
                </a:lnTo>
                <a:lnTo>
                  <a:pt x="1994259" y="3022884"/>
                </a:lnTo>
                <a:lnTo>
                  <a:pt x="2040242" y="3040885"/>
                </a:lnTo>
                <a:lnTo>
                  <a:pt x="2085937" y="3058611"/>
                </a:lnTo>
                <a:lnTo>
                  <a:pt x="2131338" y="3076054"/>
                </a:lnTo>
                <a:lnTo>
                  <a:pt x="2176438" y="3093208"/>
                </a:lnTo>
                <a:lnTo>
                  <a:pt x="2221229" y="3110065"/>
                </a:lnTo>
                <a:lnTo>
                  <a:pt x="2265706" y="3126620"/>
                </a:lnTo>
                <a:lnTo>
                  <a:pt x="2309861" y="3142866"/>
                </a:lnTo>
                <a:lnTo>
                  <a:pt x="2353687" y="3158795"/>
                </a:lnTo>
                <a:lnTo>
                  <a:pt x="2397177" y="3174402"/>
                </a:lnTo>
                <a:lnTo>
                  <a:pt x="2440323" y="3189679"/>
                </a:lnTo>
                <a:lnTo>
                  <a:pt x="2483120" y="3204619"/>
                </a:lnTo>
                <a:lnTo>
                  <a:pt x="2525559" y="3219216"/>
                </a:lnTo>
                <a:lnTo>
                  <a:pt x="2567635" y="3233464"/>
                </a:lnTo>
                <a:lnTo>
                  <a:pt x="2609339" y="3247355"/>
                </a:lnTo>
                <a:lnTo>
                  <a:pt x="2650665" y="3260883"/>
                </a:lnTo>
                <a:lnTo>
                  <a:pt x="2691607" y="3274040"/>
                </a:lnTo>
                <a:lnTo>
                  <a:pt x="2732156" y="3286821"/>
                </a:lnTo>
                <a:lnTo>
                  <a:pt x="2772306" y="3299219"/>
                </a:lnTo>
                <a:lnTo>
                  <a:pt x="2812050" y="3311226"/>
                </a:lnTo>
                <a:lnTo>
                  <a:pt x="2851381" y="3322837"/>
                </a:lnTo>
                <a:lnTo>
                  <a:pt x="2890292" y="3334043"/>
                </a:lnTo>
                <a:lnTo>
                  <a:pt x="2928775" y="3344840"/>
                </a:lnTo>
                <a:lnTo>
                  <a:pt x="2966825" y="3355219"/>
                </a:lnTo>
                <a:lnTo>
                  <a:pt x="3004433" y="3365175"/>
                </a:lnTo>
              </a:path>
              <a:path w="9090660" h="3365500">
                <a:moveTo>
                  <a:pt x="11875" y="1797583"/>
                </a:moveTo>
                <a:lnTo>
                  <a:pt x="49200" y="1810624"/>
                </a:lnTo>
                <a:lnTo>
                  <a:pt x="86645" y="1823686"/>
                </a:lnTo>
                <a:lnTo>
                  <a:pt x="124334" y="1836792"/>
                </a:lnTo>
                <a:lnTo>
                  <a:pt x="162387" y="1849965"/>
                </a:lnTo>
                <a:lnTo>
                  <a:pt x="200926" y="1863225"/>
                </a:lnTo>
                <a:lnTo>
                  <a:pt x="240073" y="1876596"/>
                </a:lnTo>
                <a:lnTo>
                  <a:pt x="279949" y="1890098"/>
                </a:lnTo>
                <a:lnTo>
                  <a:pt x="320676" y="1903754"/>
                </a:lnTo>
                <a:lnTo>
                  <a:pt x="362374" y="1917586"/>
                </a:lnTo>
                <a:lnTo>
                  <a:pt x="405167" y="1931616"/>
                </a:lnTo>
                <a:lnTo>
                  <a:pt x="449174" y="1945866"/>
                </a:lnTo>
                <a:lnTo>
                  <a:pt x="494518" y="1960358"/>
                </a:lnTo>
                <a:lnTo>
                  <a:pt x="541321" y="1975113"/>
                </a:lnTo>
                <a:lnTo>
                  <a:pt x="589703" y="1990155"/>
                </a:lnTo>
                <a:lnTo>
                  <a:pt x="639787" y="2005504"/>
                </a:lnTo>
                <a:lnTo>
                  <a:pt x="691693" y="2021183"/>
                </a:lnTo>
                <a:lnTo>
                  <a:pt x="745544" y="2037214"/>
                </a:lnTo>
                <a:lnTo>
                  <a:pt x="801461" y="2053619"/>
                </a:lnTo>
                <a:lnTo>
                  <a:pt x="859565" y="2070420"/>
                </a:lnTo>
                <a:lnTo>
                  <a:pt x="919978" y="2087638"/>
                </a:lnTo>
                <a:lnTo>
                  <a:pt x="982822" y="2105296"/>
                </a:lnTo>
                <a:lnTo>
                  <a:pt x="1048217" y="2123416"/>
                </a:lnTo>
                <a:lnTo>
                  <a:pt x="1116286" y="2142020"/>
                </a:lnTo>
                <a:lnTo>
                  <a:pt x="1154760" y="2152469"/>
                </a:lnTo>
                <a:lnTo>
                  <a:pt x="1194105" y="2163169"/>
                </a:lnTo>
                <a:lnTo>
                  <a:pt x="1234298" y="2174108"/>
                </a:lnTo>
                <a:lnTo>
                  <a:pt x="1275313" y="2185276"/>
                </a:lnTo>
                <a:lnTo>
                  <a:pt x="1317128" y="2196660"/>
                </a:lnTo>
                <a:lnTo>
                  <a:pt x="1359718" y="2208249"/>
                </a:lnTo>
                <a:lnTo>
                  <a:pt x="1403059" y="2220031"/>
                </a:lnTo>
                <a:lnTo>
                  <a:pt x="1447127" y="2231995"/>
                </a:lnTo>
                <a:lnTo>
                  <a:pt x="1491898" y="2244129"/>
                </a:lnTo>
                <a:lnTo>
                  <a:pt x="1537348" y="2256422"/>
                </a:lnTo>
                <a:lnTo>
                  <a:pt x="1583453" y="2268863"/>
                </a:lnTo>
                <a:lnTo>
                  <a:pt x="1630189" y="2281438"/>
                </a:lnTo>
                <a:lnTo>
                  <a:pt x="1677531" y="2294138"/>
                </a:lnTo>
                <a:lnTo>
                  <a:pt x="1725457" y="2306951"/>
                </a:lnTo>
                <a:lnTo>
                  <a:pt x="1773941" y="2319864"/>
                </a:lnTo>
                <a:lnTo>
                  <a:pt x="1822960" y="2332867"/>
                </a:lnTo>
                <a:lnTo>
                  <a:pt x="1872489" y="2345948"/>
                </a:lnTo>
                <a:lnTo>
                  <a:pt x="1922506" y="2359095"/>
                </a:lnTo>
                <a:lnTo>
                  <a:pt x="1972984" y="2372298"/>
                </a:lnTo>
                <a:lnTo>
                  <a:pt x="2023901" y="2385543"/>
                </a:lnTo>
                <a:lnTo>
                  <a:pt x="2075233" y="2398820"/>
                </a:lnTo>
                <a:lnTo>
                  <a:pt x="2126955" y="2412117"/>
                </a:lnTo>
                <a:lnTo>
                  <a:pt x="2179044" y="2425424"/>
                </a:lnTo>
                <a:lnTo>
                  <a:pt x="2231475" y="2438727"/>
                </a:lnTo>
                <a:lnTo>
                  <a:pt x="2284224" y="2452015"/>
                </a:lnTo>
                <a:lnTo>
                  <a:pt x="2337267" y="2465278"/>
                </a:lnTo>
                <a:lnTo>
                  <a:pt x="2390581" y="2478504"/>
                </a:lnTo>
                <a:lnTo>
                  <a:pt x="2444141" y="2491680"/>
                </a:lnTo>
                <a:lnTo>
                  <a:pt x="2497923" y="2504796"/>
                </a:lnTo>
                <a:lnTo>
                  <a:pt x="2551903" y="2517839"/>
                </a:lnTo>
                <a:lnTo>
                  <a:pt x="2606057" y="2530799"/>
                </a:lnTo>
                <a:lnTo>
                  <a:pt x="2660361" y="2543664"/>
                </a:lnTo>
                <a:lnTo>
                  <a:pt x="2714791" y="2556422"/>
                </a:lnTo>
                <a:lnTo>
                  <a:pt x="2769323" y="2569062"/>
                </a:lnTo>
                <a:lnTo>
                  <a:pt x="2823933" y="2581571"/>
                </a:lnTo>
                <a:lnTo>
                  <a:pt x="2878597" y="2593940"/>
                </a:lnTo>
                <a:lnTo>
                  <a:pt x="2933291" y="2606156"/>
                </a:lnTo>
                <a:lnTo>
                  <a:pt x="2987990" y="2618207"/>
                </a:lnTo>
                <a:lnTo>
                  <a:pt x="3042671" y="2630082"/>
                </a:lnTo>
                <a:lnTo>
                  <a:pt x="3097309" y="2641769"/>
                </a:lnTo>
                <a:lnTo>
                  <a:pt x="3151882" y="2653258"/>
                </a:lnTo>
                <a:lnTo>
                  <a:pt x="3206363" y="2664536"/>
                </a:lnTo>
                <a:lnTo>
                  <a:pt x="3252322" y="2673923"/>
                </a:lnTo>
                <a:lnTo>
                  <a:pt x="3298746" y="2683322"/>
                </a:lnTo>
                <a:lnTo>
                  <a:pt x="3345614" y="2692728"/>
                </a:lnTo>
                <a:lnTo>
                  <a:pt x="3392908" y="2702138"/>
                </a:lnTo>
                <a:lnTo>
                  <a:pt x="3440608" y="2711548"/>
                </a:lnTo>
                <a:lnTo>
                  <a:pt x="3488694" y="2720956"/>
                </a:lnTo>
                <a:lnTo>
                  <a:pt x="3537146" y="2730357"/>
                </a:lnTo>
                <a:lnTo>
                  <a:pt x="3585945" y="2739749"/>
                </a:lnTo>
                <a:lnTo>
                  <a:pt x="3635071" y="2749128"/>
                </a:lnTo>
                <a:lnTo>
                  <a:pt x="3684504" y="2758490"/>
                </a:lnTo>
                <a:lnTo>
                  <a:pt x="3734225" y="2767832"/>
                </a:lnTo>
                <a:lnTo>
                  <a:pt x="3784215" y="2777151"/>
                </a:lnTo>
                <a:lnTo>
                  <a:pt x="3834453" y="2786444"/>
                </a:lnTo>
                <a:lnTo>
                  <a:pt x="3884919" y="2795706"/>
                </a:lnTo>
                <a:lnTo>
                  <a:pt x="3935595" y="2804934"/>
                </a:lnTo>
                <a:lnTo>
                  <a:pt x="3986461" y="2814125"/>
                </a:lnTo>
                <a:lnTo>
                  <a:pt x="4037496" y="2823276"/>
                </a:lnTo>
                <a:lnTo>
                  <a:pt x="4088681" y="2832383"/>
                </a:lnTo>
                <a:lnTo>
                  <a:pt x="4139997" y="2841443"/>
                </a:lnTo>
                <a:lnTo>
                  <a:pt x="4191424" y="2850452"/>
                </a:lnTo>
                <a:lnTo>
                  <a:pt x="4242942" y="2859407"/>
                </a:lnTo>
                <a:lnTo>
                  <a:pt x="4294532" y="2868305"/>
                </a:lnTo>
                <a:lnTo>
                  <a:pt x="4346174" y="2877141"/>
                </a:lnTo>
                <a:lnTo>
                  <a:pt x="4397848" y="2885913"/>
                </a:lnTo>
                <a:lnTo>
                  <a:pt x="4449535" y="2894617"/>
                </a:lnTo>
                <a:lnTo>
                  <a:pt x="4501214" y="2903250"/>
                </a:lnTo>
                <a:lnTo>
                  <a:pt x="4552867" y="2911808"/>
                </a:lnTo>
                <a:lnTo>
                  <a:pt x="4604474" y="2920288"/>
                </a:lnTo>
                <a:lnTo>
                  <a:pt x="4656015" y="2928687"/>
                </a:lnTo>
                <a:lnTo>
                  <a:pt x="4707470" y="2937001"/>
                </a:lnTo>
                <a:lnTo>
                  <a:pt x="4758820" y="2945226"/>
                </a:lnTo>
                <a:lnTo>
                  <a:pt x="4810045" y="2953359"/>
                </a:lnTo>
                <a:lnTo>
                  <a:pt x="4861125" y="2961398"/>
                </a:lnTo>
                <a:lnTo>
                  <a:pt x="4912041" y="2969337"/>
                </a:lnTo>
                <a:lnTo>
                  <a:pt x="4962773" y="2977175"/>
                </a:lnTo>
                <a:lnTo>
                  <a:pt x="5013302" y="2984907"/>
                </a:lnTo>
                <a:lnTo>
                  <a:pt x="5063607" y="2992531"/>
                </a:lnTo>
                <a:lnTo>
                  <a:pt x="5113670" y="3000042"/>
                </a:lnTo>
                <a:lnTo>
                  <a:pt x="5163470" y="3007437"/>
                </a:lnTo>
                <a:lnTo>
                  <a:pt x="5212988" y="3014713"/>
                </a:lnTo>
                <a:lnTo>
                  <a:pt x="5262204" y="3021867"/>
                </a:lnTo>
                <a:lnTo>
                  <a:pt x="5311099" y="3028894"/>
                </a:lnTo>
                <a:lnTo>
                  <a:pt x="5359652" y="3035793"/>
                </a:lnTo>
                <a:lnTo>
                  <a:pt x="5407845" y="3042558"/>
                </a:lnTo>
                <a:lnTo>
                  <a:pt x="5455657" y="3049187"/>
                </a:lnTo>
                <a:lnTo>
                  <a:pt x="5503069" y="3055676"/>
                </a:lnTo>
                <a:lnTo>
                  <a:pt x="5550062" y="3062023"/>
                </a:lnTo>
                <a:lnTo>
                  <a:pt x="5596615" y="3068222"/>
                </a:lnTo>
                <a:lnTo>
                  <a:pt x="5642709" y="3074272"/>
                </a:lnTo>
                <a:lnTo>
                  <a:pt x="5688324" y="3080169"/>
                </a:lnTo>
                <a:lnTo>
                  <a:pt x="5743744" y="3087163"/>
                </a:lnTo>
                <a:lnTo>
                  <a:pt x="5799342" y="3093956"/>
                </a:lnTo>
                <a:lnTo>
                  <a:pt x="5855084" y="3100553"/>
                </a:lnTo>
                <a:lnTo>
                  <a:pt x="5910935" y="3106958"/>
                </a:lnTo>
                <a:lnTo>
                  <a:pt x="5966862" y="3113174"/>
                </a:lnTo>
                <a:lnTo>
                  <a:pt x="6022830" y="3119206"/>
                </a:lnTo>
                <a:lnTo>
                  <a:pt x="6078806" y="3125058"/>
                </a:lnTo>
                <a:lnTo>
                  <a:pt x="6134755" y="3130734"/>
                </a:lnTo>
                <a:lnTo>
                  <a:pt x="6190644" y="3136238"/>
                </a:lnTo>
                <a:lnTo>
                  <a:pt x="6246437" y="3141574"/>
                </a:lnTo>
                <a:lnTo>
                  <a:pt x="6302101" y="3146748"/>
                </a:lnTo>
                <a:lnTo>
                  <a:pt x="6357601" y="3151761"/>
                </a:lnTo>
                <a:lnTo>
                  <a:pt x="6412905" y="3156620"/>
                </a:lnTo>
                <a:lnTo>
                  <a:pt x="6467977" y="3161327"/>
                </a:lnTo>
                <a:lnTo>
                  <a:pt x="6522783" y="3165888"/>
                </a:lnTo>
                <a:lnTo>
                  <a:pt x="6577289" y="3170305"/>
                </a:lnTo>
                <a:lnTo>
                  <a:pt x="6631461" y="3174584"/>
                </a:lnTo>
                <a:lnTo>
                  <a:pt x="6685265" y="3178729"/>
                </a:lnTo>
                <a:lnTo>
                  <a:pt x="6738667" y="3182743"/>
                </a:lnTo>
                <a:lnTo>
                  <a:pt x="6791633" y="3186630"/>
                </a:lnTo>
                <a:lnTo>
                  <a:pt x="6844128" y="3190396"/>
                </a:lnTo>
                <a:lnTo>
                  <a:pt x="6896119" y="3194043"/>
                </a:lnTo>
                <a:lnTo>
                  <a:pt x="6947571" y="3197577"/>
                </a:lnTo>
                <a:lnTo>
                  <a:pt x="6998450" y="3201001"/>
                </a:lnTo>
                <a:lnTo>
                  <a:pt x="7048722" y="3204319"/>
                </a:lnTo>
                <a:lnTo>
                  <a:pt x="7098353" y="3207536"/>
                </a:lnTo>
                <a:lnTo>
                  <a:pt x="7147309" y="3210655"/>
                </a:lnTo>
                <a:lnTo>
                  <a:pt x="7195556" y="3213681"/>
                </a:lnTo>
                <a:lnTo>
                  <a:pt x="7243058" y="3216619"/>
                </a:lnTo>
                <a:lnTo>
                  <a:pt x="7289784" y="3219471"/>
                </a:lnTo>
                <a:lnTo>
                  <a:pt x="7335697" y="3222242"/>
                </a:lnTo>
                <a:lnTo>
                  <a:pt x="7380765" y="3224937"/>
                </a:lnTo>
                <a:lnTo>
                  <a:pt x="7424952" y="3227559"/>
                </a:lnTo>
                <a:lnTo>
                  <a:pt x="7468226" y="3230113"/>
                </a:lnTo>
                <a:lnTo>
                  <a:pt x="7510551" y="3232603"/>
                </a:lnTo>
                <a:lnTo>
                  <a:pt x="7551894" y="3235032"/>
                </a:lnTo>
                <a:lnTo>
                  <a:pt x="7592220" y="3237405"/>
                </a:lnTo>
                <a:lnTo>
                  <a:pt x="7631495" y="3239727"/>
                </a:lnTo>
                <a:lnTo>
                  <a:pt x="7669686" y="3242001"/>
                </a:lnTo>
                <a:lnTo>
                  <a:pt x="7706758" y="3244231"/>
                </a:lnTo>
                <a:lnTo>
                  <a:pt x="7742676" y="3246422"/>
                </a:lnTo>
                <a:lnTo>
                  <a:pt x="7824285" y="3251220"/>
                </a:lnTo>
                <a:lnTo>
                  <a:pt x="7899028" y="3255179"/>
                </a:lnTo>
                <a:lnTo>
                  <a:pt x="7967478" y="3258365"/>
                </a:lnTo>
                <a:lnTo>
                  <a:pt x="8030209" y="3260842"/>
                </a:lnTo>
                <a:lnTo>
                  <a:pt x="8087793" y="3262677"/>
                </a:lnTo>
                <a:lnTo>
                  <a:pt x="8140803" y="3263933"/>
                </a:lnTo>
                <a:lnTo>
                  <a:pt x="8189811" y="3264678"/>
                </a:lnTo>
                <a:lnTo>
                  <a:pt x="8235391" y="3264975"/>
                </a:lnTo>
                <a:lnTo>
                  <a:pt x="8278115" y="3264890"/>
                </a:lnTo>
                <a:lnTo>
                  <a:pt x="8318556" y="3264489"/>
                </a:lnTo>
                <a:lnTo>
                  <a:pt x="8357286" y="3263837"/>
                </a:lnTo>
                <a:lnTo>
                  <a:pt x="8431908" y="3262038"/>
                </a:lnTo>
                <a:lnTo>
                  <a:pt x="8468944" y="3261023"/>
                </a:lnTo>
                <a:lnTo>
                  <a:pt x="8506561" y="3260017"/>
                </a:lnTo>
                <a:lnTo>
                  <a:pt x="8545332" y="3259087"/>
                </a:lnTo>
                <a:lnTo>
                  <a:pt x="8585829" y="3258296"/>
                </a:lnTo>
                <a:lnTo>
                  <a:pt x="8648437" y="3256931"/>
                </a:lnTo>
                <a:lnTo>
                  <a:pt x="8707965" y="3255031"/>
                </a:lnTo>
                <a:lnTo>
                  <a:pt x="8764721" y="3252649"/>
                </a:lnTo>
                <a:lnTo>
                  <a:pt x="8819012" y="3249838"/>
                </a:lnTo>
                <a:lnTo>
                  <a:pt x="8871148" y="3246652"/>
                </a:lnTo>
                <a:lnTo>
                  <a:pt x="8921435" y="3243146"/>
                </a:lnTo>
                <a:lnTo>
                  <a:pt x="8970183" y="3239372"/>
                </a:lnTo>
                <a:lnTo>
                  <a:pt x="9017698" y="3235385"/>
                </a:lnTo>
                <a:lnTo>
                  <a:pt x="9064290" y="3231237"/>
                </a:lnTo>
                <a:lnTo>
                  <a:pt x="9090146" y="3228844"/>
                </a:lnTo>
              </a:path>
              <a:path w="9090660" h="3365500">
                <a:moveTo>
                  <a:pt x="2161280" y="3365175"/>
                </a:moveTo>
                <a:lnTo>
                  <a:pt x="2193759" y="3328564"/>
                </a:lnTo>
                <a:lnTo>
                  <a:pt x="2226344" y="3291979"/>
                </a:lnTo>
                <a:lnTo>
                  <a:pt x="2259140" y="3255447"/>
                </a:lnTo>
                <a:lnTo>
                  <a:pt x="2292252" y="3218994"/>
                </a:lnTo>
                <a:lnTo>
                  <a:pt x="2325788" y="3182647"/>
                </a:lnTo>
                <a:lnTo>
                  <a:pt x="2359852" y="3146432"/>
                </a:lnTo>
                <a:lnTo>
                  <a:pt x="2394549" y="3110375"/>
                </a:lnTo>
                <a:lnTo>
                  <a:pt x="2429987" y="3074502"/>
                </a:lnTo>
                <a:lnTo>
                  <a:pt x="2466269" y="3038841"/>
                </a:lnTo>
                <a:lnTo>
                  <a:pt x="2503503" y="3003418"/>
                </a:lnTo>
                <a:lnTo>
                  <a:pt x="2541793" y="2968259"/>
                </a:lnTo>
                <a:lnTo>
                  <a:pt x="2581246" y="2933390"/>
                </a:lnTo>
                <a:lnTo>
                  <a:pt x="2621967" y="2898838"/>
                </a:lnTo>
                <a:lnTo>
                  <a:pt x="2664061" y="2864630"/>
                </a:lnTo>
                <a:lnTo>
                  <a:pt x="2707634" y="2830792"/>
                </a:lnTo>
                <a:lnTo>
                  <a:pt x="2745336" y="2802636"/>
                </a:lnTo>
                <a:lnTo>
                  <a:pt x="2784475" y="2774297"/>
                </a:lnTo>
                <a:lnTo>
                  <a:pt x="2824910" y="2745848"/>
                </a:lnTo>
                <a:lnTo>
                  <a:pt x="2866501" y="2717363"/>
                </a:lnTo>
                <a:lnTo>
                  <a:pt x="2909108" y="2688914"/>
                </a:lnTo>
                <a:lnTo>
                  <a:pt x="2952589" y="2660575"/>
                </a:lnTo>
                <a:lnTo>
                  <a:pt x="2996804" y="2632420"/>
                </a:lnTo>
                <a:lnTo>
                  <a:pt x="3041612" y="2604521"/>
                </a:lnTo>
                <a:lnTo>
                  <a:pt x="3086872" y="2576952"/>
                </a:lnTo>
                <a:lnTo>
                  <a:pt x="3132444" y="2549786"/>
                </a:lnTo>
                <a:lnTo>
                  <a:pt x="3178187" y="2523097"/>
                </a:lnTo>
                <a:lnTo>
                  <a:pt x="3223960" y="2496957"/>
                </a:lnTo>
                <a:lnTo>
                  <a:pt x="3269622" y="2471441"/>
                </a:lnTo>
                <a:lnTo>
                  <a:pt x="3315034" y="2446621"/>
                </a:lnTo>
                <a:lnTo>
                  <a:pt x="3360053" y="2422571"/>
                </a:lnTo>
                <a:lnTo>
                  <a:pt x="3404539" y="2399365"/>
                </a:lnTo>
                <a:lnTo>
                  <a:pt x="3448352" y="2377074"/>
                </a:lnTo>
                <a:lnTo>
                  <a:pt x="3491351" y="2355773"/>
                </a:lnTo>
                <a:lnTo>
                  <a:pt x="3538125" y="2333180"/>
                </a:lnTo>
                <a:lnTo>
                  <a:pt x="3582991" y="2312053"/>
                </a:lnTo>
                <a:lnTo>
                  <a:pt x="3626357" y="2292237"/>
                </a:lnTo>
                <a:lnTo>
                  <a:pt x="3668633" y="2273575"/>
                </a:lnTo>
                <a:lnTo>
                  <a:pt x="3710227" y="2255911"/>
                </a:lnTo>
                <a:lnTo>
                  <a:pt x="3751547" y="2239088"/>
                </a:lnTo>
                <a:lnTo>
                  <a:pt x="3793001" y="2222949"/>
                </a:lnTo>
                <a:lnTo>
                  <a:pt x="3834998" y="2207339"/>
                </a:lnTo>
                <a:lnTo>
                  <a:pt x="3877945" y="2192100"/>
                </a:lnTo>
                <a:lnTo>
                  <a:pt x="3922252" y="2177077"/>
                </a:lnTo>
                <a:lnTo>
                  <a:pt x="3968327" y="2162113"/>
                </a:lnTo>
                <a:lnTo>
                  <a:pt x="4016578" y="2147051"/>
                </a:lnTo>
                <a:lnTo>
                  <a:pt x="4067413" y="2131735"/>
                </a:lnTo>
                <a:lnTo>
                  <a:pt x="4121241" y="2116008"/>
                </a:lnTo>
                <a:lnTo>
                  <a:pt x="4178470" y="2099715"/>
                </a:lnTo>
                <a:lnTo>
                  <a:pt x="4239508" y="2082698"/>
                </a:lnTo>
                <a:lnTo>
                  <a:pt x="4279524" y="2071797"/>
                </a:lnTo>
                <a:lnTo>
                  <a:pt x="4321804" y="2060599"/>
                </a:lnTo>
                <a:lnTo>
                  <a:pt x="4366155" y="2049142"/>
                </a:lnTo>
                <a:lnTo>
                  <a:pt x="4412382" y="2037461"/>
                </a:lnTo>
                <a:lnTo>
                  <a:pt x="4460290" y="2025593"/>
                </a:lnTo>
                <a:lnTo>
                  <a:pt x="4509685" y="2013574"/>
                </a:lnTo>
                <a:lnTo>
                  <a:pt x="4560371" y="2001442"/>
                </a:lnTo>
                <a:lnTo>
                  <a:pt x="4612156" y="1989231"/>
                </a:lnTo>
                <a:lnTo>
                  <a:pt x="4664843" y="1976979"/>
                </a:lnTo>
                <a:lnTo>
                  <a:pt x="4718239" y="1964721"/>
                </a:lnTo>
                <a:lnTo>
                  <a:pt x="4772149" y="1952495"/>
                </a:lnTo>
                <a:lnTo>
                  <a:pt x="4826378" y="1940337"/>
                </a:lnTo>
                <a:lnTo>
                  <a:pt x="4880731" y="1928282"/>
                </a:lnTo>
                <a:lnTo>
                  <a:pt x="4935015" y="1916368"/>
                </a:lnTo>
                <a:lnTo>
                  <a:pt x="4989034" y="1904630"/>
                </a:lnTo>
                <a:lnTo>
                  <a:pt x="5042595" y="1893106"/>
                </a:lnTo>
                <a:lnTo>
                  <a:pt x="5095501" y="1881831"/>
                </a:lnTo>
                <a:lnTo>
                  <a:pt x="5147560" y="1870841"/>
                </a:lnTo>
                <a:lnTo>
                  <a:pt x="5198575" y="1860174"/>
                </a:lnTo>
                <a:lnTo>
                  <a:pt x="5248354" y="1849866"/>
                </a:lnTo>
                <a:lnTo>
                  <a:pt x="5296700" y="1839953"/>
                </a:lnTo>
                <a:lnTo>
                  <a:pt x="5343420" y="1830471"/>
                </a:lnTo>
                <a:lnTo>
                  <a:pt x="5388319" y="1821456"/>
                </a:lnTo>
                <a:lnTo>
                  <a:pt x="5431202" y="1812946"/>
                </a:lnTo>
                <a:lnTo>
                  <a:pt x="5471875" y="1804976"/>
                </a:lnTo>
                <a:lnTo>
                  <a:pt x="5510143" y="1797583"/>
                </a:lnTo>
                <a:lnTo>
                  <a:pt x="5579560" y="1784512"/>
                </a:lnTo>
                <a:lnTo>
                  <a:pt x="5640724" y="1773447"/>
                </a:lnTo>
                <a:lnTo>
                  <a:pt x="5695015" y="1764145"/>
                </a:lnTo>
                <a:lnTo>
                  <a:pt x="5743813" y="1756363"/>
                </a:lnTo>
                <a:lnTo>
                  <a:pt x="5788496" y="1749857"/>
                </a:lnTo>
                <a:lnTo>
                  <a:pt x="5830443" y="1744383"/>
                </a:lnTo>
                <a:lnTo>
                  <a:pt x="5871033" y="1739698"/>
                </a:lnTo>
                <a:lnTo>
                  <a:pt x="5911645" y="1735559"/>
                </a:lnTo>
                <a:lnTo>
                  <a:pt x="5953658" y="1731722"/>
                </a:lnTo>
                <a:lnTo>
                  <a:pt x="5998452" y="1727943"/>
                </a:lnTo>
                <a:lnTo>
                  <a:pt x="6047405" y="1723980"/>
                </a:lnTo>
                <a:lnTo>
                  <a:pt x="6101896" y="1719589"/>
                </a:lnTo>
                <a:lnTo>
                  <a:pt x="6163304" y="1714525"/>
                </a:lnTo>
                <a:lnTo>
                  <a:pt x="6204813" y="1711120"/>
                </a:lnTo>
                <a:lnTo>
                  <a:pt x="6248367" y="1707700"/>
                </a:lnTo>
                <a:lnTo>
                  <a:pt x="6293774" y="1704275"/>
                </a:lnTo>
                <a:lnTo>
                  <a:pt x="6340840" y="1700857"/>
                </a:lnTo>
                <a:lnTo>
                  <a:pt x="6389373" y="1697458"/>
                </a:lnTo>
                <a:lnTo>
                  <a:pt x="6439181" y="1694089"/>
                </a:lnTo>
                <a:lnTo>
                  <a:pt x="6490071" y="1690762"/>
                </a:lnTo>
                <a:lnTo>
                  <a:pt x="6541850" y="1687489"/>
                </a:lnTo>
                <a:lnTo>
                  <a:pt x="6594325" y="1684281"/>
                </a:lnTo>
                <a:lnTo>
                  <a:pt x="6647305" y="1681149"/>
                </a:lnTo>
                <a:lnTo>
                  <a:pt x="6700596" y="1678106"/>
                </a:lnTo>
                <a:lnTo>
                  <a:pt x="6754006" y="1675163"/>
                </a:lnTo>
                <a:lnTo>
                  <a:pt x="6807342" y="1672332"/>
                </a:lnTo>
                <a:lnTo>
                  <a:pt x="6860412" y="1669623"/>
                </a:lnTo>
                <a:lnTo>
                  <a:pt x="6913023" y="1667050"/>
                </a:lnTo>
                <a:lnTo>
                  <a:pt x="6964982" y="1664623"/>
                </a:lnTo>
                <a:lnTo>
                  <a:pt x="7016097" y="1662354"/>
                </a:lnTo>
                <a:lnTo>
                  <a:pt x="7066174" y="1660254"/>
                </a:lnTo>
                <a:lnTo>
                  <a:pt x="7115023" y="1658336"/>
                </a:lnTo>
                <a:lnTo>
                  <a:pt x="7162449" y="1656610"/>
                </a:lnTo>
                <a:lnTo>
                  <a:pt x="7208260" y="1655089"/>
                </a:lnTo>
                <a:lnTo>
                  <a:pt x="7472770" y="1650910"/>
                </a:lnTo>
                <a:lnTo>
                  <a:pt x="7747852" y="1651374"/>
                </a:lnTo>
                <a:lnTo>
                  <a:pt x="7963926" y="1653696"/>
                </a:lnTo>
                <a:lnTo>
                  <a:pt x="8051413" y="1655089"/>
                </a:lnTo>
                <a:lnTo>
                  <a:pt x="8657076" y="1655089"/>
                </a:lnTo>
                <a:lnTo>
                  <a:pt x="8719414" y="1657000"/>
                </a:lnTo>
                <a:lnTo>
                  <a:pt x="8779756" y="1659639"/>
                </a:lnTo>
                <a:lnTo>
                  <a:pt x="8837405" y="1662793"/>
                </a:lnTo>
                <a:lnTo>
                  <a:pt x="8891661" y="1666249"/>
                </a:lnTo>
                <a:lnTo>
                  <a:pt x="8941828" y="1669794"/>
                </a:lnTo>
                <a:lnTo>
                  <a:pt x="8987207" y="1673216"/>
                </a:lnTo>
                <a:lnTo>
                  <a:pt x="9027100" y="1676302"/>
                </a:lnTo>
                <a:lnTo>
                  <a:pt x="9060809" y="1678838"/>
                </a:lnTo>
                <a:lnTo>
                  <a:pt x="9090146" y="1681058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177158" y="2750057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694055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177158" y="2750057"/>
            <a:ext cx="2118995" cy="2874010"/>
          </a:xfrm>
          <a:custGeom>
            <a:avLst/>
            <a:gdLst/>
            <a:ahLst/>
            <a:cxnLst/>
            <a:rect l="l" t="t" r="r" b="b"/>
            <a:pathLst>
              <a:path w="2118995" h="2874010">
                <a:moveTo>
                  <a:pt x="3937" y="402970"/>
                </a:moveTo>
                <a:lnTo>
                  <a:pt x="694055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  <a:path w="2118995" h="2874010">
                <a:moveTo>
                  <a:pt x="727837" y="1669795"/>
                </a:moveTo>
                <a:lnTo>
                  <a:pt x="1417955" y="1266824"/>
                </a:lnTo>
                <a:lnTo>
                  <a:pt x="2118487" y="1671192"/>
                </a:lnTo>
                <a:lnTo>
                  <a:pt x="2114677" y="2470530"/>
                </a:lnTo>
                <a:lnTo>
                  <a:pt x="1424432" y="2873476"/>
                </a:lnTo>
                <a:lnTo>
                  <a:pt x="723900" y="2469006"/>
                </a:lnTo>
                <a:lnTo>
                  <a:pt x="727837" y="1669795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910583" y="1483233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694054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1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4" y="0"/>
                </a:lnTo>
                <a:close/>
              </a:path>
            </a:pathLst>
          </a:custGeom>
          <a:solidFill>
            <a:srgbClr val="FFFFFF">
              <a:alpha val="70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910583" y="1483233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937" y="402970"/>
                </a:moveTo>
                <a:lnTo>
                  <a:pt x="694054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1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3158108" y="216408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694055" y="0"/>
                </a:moveTo>
                <a:lnTo>
                  <a:pt x="3937" y="402971"/>
                </a:lnTo>
                <a:lnTo>
                  <a:pt x="0" y="1202182"/>
                </a:lnTo>
                <a:lnTo>
                  <a:pt x="700532" y="1606677"/>
                </a:lnTo>
                <a:lnTo>
                  <a:pt x="1390777" y="1203706"/>
                </a:lnTo>
                <a:lnTo>
                  <a:pt x="1394587" y="404368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>
              <a:alpha val="392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3158108" y="216408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937" y="402971"/>
                </a:moveTo>
                <a:lnTo>
                  <a:pt x="694055" y="0"/>
                </a:lnTo>
                <a:lnTo>
                  <a:pt x="1394587" y="404368"/>
                </a:lnTo>
                <a:lnTo>
                  <a:pt x="1390777" y="1203706"/>
                </a:lnTo>
                <a:lnTo>
                  <a:pt x="700532" y="1606677"/>
                </a:lnTo>
                <a:lnTo>
                  <a:pt x="0" y="1202182"/>
                </a:lnTo>
                <a:lnTo>
                  <a:pt x="3937" y="402971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644008" y="5274183"/>
            <a:ext cx="1395095" cy="1584325"/>
          </a:xfrm>
          <a:custGeom>
            <a:avLst/>
            <a:gdLst/>
            <a:ahLst/>
            <a:cxnLst/>
            <a:rect l="l" t="t" r="r" b="b"/>
            <a:pathLst>
              <a:path w="1395095" h="1584325">
                <a:moveTo>
                  <a:pt x="694054" y="0"/>
                </a:moveTo>
                <a:lnTo>
                  <a:pt x="3937" y="402958"/>
                </a:lnTo>
                <a:lnTo>
                  <a:pt x="0" y="1202220"/>
                </a:lnTo>
                <a:lnTo>
                  <a:pt x="660968" y="1583816"/>
                </a:lnTo>
                <a:lnTo>
                  <a:pt x="739654" y="1583816"/>
                </a:lnTo>
                <a:lnTo>
                  <a:pt x="1390777" y="1203667"/>
                </a:lnTo>
                <a:lnTo>
                  <a:pt x="1394587" y="404406"/>
                </a:lnTo>
                <a:lnTo>
                  <a:pt x="694054" y="0"/>
                </a:lnTo>
                <a:close/>
              </a:path>
            </a:pathLst>
          </a:custGeom>
          <a:solidFill>
            <a:srgbClr val="FFFFFF">
              <a:alpha val="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644008" y="5274183"/>
            <a:ext cx="1395095" cy="1584325"/>
          </a:xfrm>
          <a:custGeom>
            <a:avLst/>
            <a:gdLst/>
            <a:ahLst/>
            <a:cxnLst/>
            <a:rect l="l" t="t" r="r" b="b"/>
            <a:pathLst>
              <a:path w="1395095" h="1584325">
                <a:moveTo>
                  <a:pt x="660968" y="1583816"/>
                </a:moveTo>
                <a:lnTo>
                  <a:pt x="0" y="1202220"/>
                </a:lnTo>
                <a:lnTo>
                  <a:pt x="3937" y="402958"/>
                </a:lnTo>
                <a:lnTo>
                  <a:pt x="694054" y="0"/>
                </a:lnTo>
                <a:lnTo>
                  <a:pt x="1394587" y="404406"/>
                </a:lnTo>
                <a:lnTo>
                  <a:pt x="1390777" y="1203667"/>
                </a:lnTo>
                <a:lnTo>
                  <a:pt x="739654" y="158381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74214" y="4007358"/>
            <a:ext cx="802005" cy="1607185"/>
          </a:xfrm>
          <a:custGeom>
            <a:avLst/>
            <a:gdLst/>
            <a:ahLst/>
            <a:cxnLst/>
            <a:rect l="l" t="t" r="r" b="b"/>
            <a:pathLst>
              <a:path w="802005" h="1607185">
                <a:moveTo>
                  <a:pt x="101349" y="0"/>
                </a:moveTo>
                <a:lnTo>
                  <a:pt x="0" y="62865"/>
                </a:lnTo>
                <a:lnTo>
                  <a:pt x="3425" y="1545971"/>
                </a:lnTo>
                <a:lnTo>
                  <a:pt x="107750" y="1606651"/>
                </a:lnTo>
                <a:lnTo>
                  <a:pt x="797982" y="1203706"/>
                </a:lnTo>
                <a:lnTo>
                  <a:pt x="801869" y="404368"/>
                </a:lnTo>
                <a:lnTo>
                  <a:pt x="101349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74214" y="4007358"/>
            <a:ext cx="1525905" cy="2851150"/>
          </a:xfrm>
          <a:custGeom>
            <a:avLst/>
            <a:gdLst/>
            <a:ahLst/>
            <a:cxnLst/>
            <a:rect l="l" t="t" r="r" b="b"/>
            <a:pathLst>
              <a:path w="1525905" h="2851150">
                <a:moveTo>
                  <a:pt x="0" y="62865"/>
                </a:moveTo>
                <a:lnTo>
                  <a:pt x="101349" y="0"/>
                </a:lnTo>
                <a:lnTo>
                  <a:pt x="801869" y="404368"/>
                </a:lnTo>
                <a:lnTo>
                  <a:pt x="797982" y="1203706"/>
                </a:lnTo>
                <a:lnTo>
                  <a:pt x="107750" y="1606651"/>
                </a:lnTo>
                <a:lnTo>
                  <a:pt x="3425" y="1545971"/>
                </a:lnTo>
                <a:lnTo>
                  <a:pt x="0" y="62865"/>
                </a:lnTo>
                <a:close/>
              </a:path>
              <a:path w="1525905" h="2851150">
                <a:moveTo>
                  <a:pt x="759093" y="2850642"/>
                </a:moveTo>
                <a:lnTo>
                  <a:pt x="131144" y="2488095"/>
                </a:lnTo>
                <a:lnTo>
                  <a:pt x="135030" y="1688833"/>
                </a:lnTo>
                <a:lnTo>
                  <a:pt x="825249" y="1285875"/>
                </a:lnTo>
                <a:lnTo>
                  <a:pt x="1525731" y="1690281"/>
                </a:lnTo>
                <a:lnTo>
                  <a:pt x="1521921" y="2489542"/>
                </a:lnTo>
                <a:lnTo>
                  <a:pt x="903404" y="2850642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33933" y="2740532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694118" y="0"/>
                </a:moveTo>
                <a:lnTo>
                  <a:pt x="3886" y="402970"/>
                </a:lnTo>
                <a:lnTo>
                  <a:pt x="0" y="1202181"/>
                </a:lnTo>
                <a:lnTo>
                  <a:pt x="700506" y="1606677"/>
                </a:lnTo>
                <a:lnTo>
                  <a:pt x="1390777" y="1203705"/>
                </a:lnTo>
                <a:lnTo>
                  <a:pt x="1394586" y="404367"/>
                </a:lnTo>
                <a:lnTo>
                  <a:pt x="694118" y="0"/>
                </a:lnTo>
                <a:close/>
              </a:path>
            </a:pathLst>
          </a:custGeom>
          <a:solidFill>
            <a:srgbClr val="FFFFFF">
              <a:alpha val="70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233933" y="2740532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886" y="402970"/>
                </a:moveTo>
                <a:lnTo>
                  <a:pt x="694118" y="0"/>
                </a:lnTo>
                <a:lnTo>
                  <a:pt x="1394586" y="404367"/>
                </a:lnTo>
                <a:lnTo>
                  <a:pt x="1390777" y="1203705"/>
                </a:lnTo>
                <a:lnTo>
                  <a:pt x="700506" y="1606677"/>
                </a:lnTo>
                <a:lnTo>
                  <a:pt x="0" y="1202181"/>
                </a:lnTo>
                <a:lnTo>
                  <a:pt x="3886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957834" y="4016883"/>
            <a:ext cx="2128520" cy="2841625"/>
          </a:xfrm>
          <a:custGeom>
            <a:avLst/>
            <a:gdLst/>
            <a:ahLst/>
            <a:cxnLst/>
            <a:rect l="l" t="t" r="r" b="b"/>
            <a:pathLst>
              <a:path w="2128520" h="2841625">
                <a:moveTo>
                  <a:pt x="3886" y="402971"/>
                </a:moveTo>
                <a:lnTo>
                  <a:pt x="694054" y="0"/>
                </a:lnTo>
                <a:lnTo>
                  <a:pt x="1394586" y="404368"/>
                </a:lnTo>
                <a:lnTo>
                  <a:pt x="1390777" y="1203706"/>
                </a:lnTo>
                <a:lnTo>
                  <a:pt x="700532" y="1606651"/>
                </a:lnTo>
                <a:lnTo>
                  <a:pt x="0" y="1202182"/>
                </a:lnTo>
                <a:lnTo>
                  <a:pt x="3886" y="402971"/>
                </a:lnTo>
                <a:close/>
              </a:path>
              <a:path w="2128520" h="2841625">
                <a:moveTo>
                  <a:pt x="1344898" y="2841117"/>
                </a:moveTo>
                <a:lnTo>
                  <a:pt x="733424" y="2488095"/>
                </a:lnTo>
                <a:lnTo>
                  <a:pt x="737361" y="1688833"/>
                </a:lnTo>
                <a:lnTo>
                  <a:pt x="1427480" y="1285875"/>
                </a:lnTo>
                <a:lnTo>
                  <a:pt x="2128012" y="1690281"/>
                </a:lnTo>
                <a:lnTo>
                  <a:pt x="2124202" y="2489542"/>
                </a:lnTo>
                <a:lnTo>
                  <a:pt x="1522022" y="2841117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710308" y="2750057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694055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>
              <a:alpha val="70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710308" y="2750057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937" y="402970"/>
                </a:moveTo>
                <a:lnTo>
                  <a:pt x="694055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976884" y="1454658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886" y="402970"/>
                </a:moveTo>
                <a:lnTo>
                  <a:pt x="694054" y="0"/>
                </a:lnTo>
                <a:lnTo>
                  <a:pt x="1394586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886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6987159" y="4035933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694055" y="0"/>
                </a:moveTo>
                <a:lnTo>
                  <a:pt x="3937" y="402971"/>
                </a:lnTo>
                <a:lnTo>
                  <a:pt x="0" y="1202182"/>
                </a:lnTo>
                <a:lnTo>
                  <a:pt x="700532" y="1606651"/>
                </a:lnTo>
                <a:lnTo>
                  <a:pt x="1390777" y="1203706"/>
                </a:lnTo>
                <a:lnTo>
                  <a:pt x="1394587" y="404368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6987159" y="4035933"/>
            <a:ext cx="2138045" cy="2822575"/>
          </a:xfrm>
          <a:custGeom>
            <a:avLst/>
            <a:gdLst/>
            <a:ahLst/>
            <a:cxnLst/>
            <a:rect l="l" t="t" r="r" b="b"/>
            <a:pathLst>
              <a:path w="2138045" h="2822575">
                <a:moveTo>
                  <a:pt x="3937" y="402971"/>
                </a:moveTo>
                <a:lnTo>
                  <a:pt x="694055" y="0"/>
                </a:lnTo>
                <a:lnTo>
                  <a:pt x="1394587" y="404368"/>
                </a:lnTo>
                <a:lnTo>
                  <a:pt x="1390777" y="1203706"/>
                </a:lnTo>
                <a:lnTo>
                  <a:pt x="700532" y="1606651"/>
                </a:lnTo>
                <a:lnTo>
                  <a:pt x="0" y="1202182"/>
                </a:lnTo>
                <a:lnTo>
                  <a:pt x="3937" y="402971"/>
                </a:lnTo>
                <a:close/>
              </a:path>
              <a:path w="2138045" h="2822575">
                <a:moveTo>
                  <a:pt x="1337925" y="2822067"/>
                </a:moveTo>
                <a:lnTo>
                  <a:pt x="742950" y="2478570"/>
                </a:lnTo>
                <a:lnTo>
                  <a:pt x="746887" y="1679308"/>
                </a:lnTo>
                <a:lnTo>
                  <a:pt x="1437005" y="1276350"/>
                </a:lnTo>
                <a:lnTo>
                  <a:pt x="2137537" y="1680756"/>
                </a:lnTo>
                <a:lnTo>
                  <a:pt x="2133727" y="2480017"/>
                </a:lnTo>
                <a:lnTo>
                  <a:pt x="1547862" y="2822067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7730109" y="2759582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694055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>
              <a:alpha val="70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7730109" y="2759582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937" y="402970"/>
                </a:moveTo>
                <a:lnTo>
                  <a:pt x="694055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8463534" y="4043867"/>
            <a:ext cx="680720" cy="1587500"/>
          </a:xfrm>
          <a:custGeom>
            <a:avLst/>
            <a:gdLst/>
            <a:ahLst/>
            <a:cxnLst/>
            <a:rect l="l" t="t" r="r" b="b"/>
            <a:pathLst>
              <a:path w="680720" h="1587500">
                <a:moveTo>
                  <a:pt x="680466" y="0"/>
                </a:moveTo>
                <a:lnTo>
                  <a:pt x="3937" y="395036"/>
                </a:lnTo>
                <a:lnTo>
                  <a:pt x="0" y="1194247"/>
                </a:lnTo>
                <a:lnTo>
                  <a:pt x="680466" y="1587131"/>
                </a:lnTo>
                <a:lnTo>
                  <a:pt x="680466" y="0"/>
                </a:lnTo>
                <a:close/>
              </a:path>
            </a:pathLst>
          </a:custGeom>
          <a:solidFill>
            <a:srgbClr val="FFFFFF">
              <a:alpha val="392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8463534" y="1500692"/>
            <a:ext cx="680720" cy="4130675"/>
          </a:xfrm>
          <a:custGeom>
            <a:avLst/>
            <a:gdLst/>
            <a:ahLst/>
            <a:cxnLst/>
            <a:rect l="l" t="t" r="r" b="b"/>
            <a:pathLst>
              <a:path w="680720" h="4130675">
                <a:moveTo>
                  <a:pt x="680466" y="4130306"/>
                </a:moveTo>
                <a:lnTo>
                  <a:pt x="0" y="3737422"/>
                </a:lnTo>
                <a:lnTo>
                  <a:pt x="3937" y="2938211"/>
                </a:lnTo>
                <a:lnTo>
                  <a:pt x="680466" y="2543174"/>
                </a:lnTo>
              </a:path>
              <a:path w="680720" h="4130675">
                <a:moveTo>
                  <a:pt x="680466" y="1587155"/>
                </a:moveTo>
                <a:lnTo>
                  <a:pt x="0" y="1194247"/>
                </a:lnTo>
                <a:lnTo>
                  <a:pt x="3937" y="395036"/>
                </a:lnTo>
                <a:lnTo>
                  <a:pt x="68046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457200" y="333476"/>
            <a:ext cx="8229600" cy="6186170"/>
          </a:xfrm>
          <a:custGeom>
            <a:avLst/>
            <a:gdLst/>
            <a:ahLst/>
            <a:cxnLst/>
            <a:rect l="l" t="t" r="r" b="b"/>
            <a:pathLst>
              <a:path w="8229600" h="6186170">
                <a:moveTo>
                  <a:pt x="8229600" y="0"/>
                </a:moveTo>
                <a:lnTo>
                  <a:pt x="0" y="0"/>
                </a:lnTo>
                <a:lnTo>
                  <a:pt x="0" y="6185661"/>
                </a:lnTo>
                <a:lnTo>
                  <a:pt x="8229600" y="6185661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457200" y="333476"/>
            <a:ext cx="8229600" cy="6186170"/>
          </a:xfrm>
          <a:custGeom>
            <a:avLst/>
            <a:gdLst/>
            <a:ahLst/>
            <a:cxnLst/>
            <a:rect l="l" t="t" r="r" b="b"/>
            <a:pathLst>
              <a:path w="8229600" h="6186170">
                <a:moveTo>
                  <a:pt x="0" y="6185661"/>
                </a:moveTo>
                <a:lnTo>
                  <a:pt x="8229600" y="6185661"/>
                </a:lnTo>
                <a:lnTo>
                  <a:pt x="8229600" y="0"/>
                </a:lnTo>
                <a:lnTo>
                  <a:pt x="0" y="0"/>
                </a:lnTo>
                <a:lnTo>
                  <a:pt x="0" y="6185661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4561205" y="0"/>
            <a:ext cx="3679190" cy="678180"/>
          </a:xfrm>
          <a:custGeom>
            <a:avLst/>
            <a:gdLst/>
            <a:ahLst/>
            <a:cxnLst/>
            <a:rect l="l" t="t" r="r" b="b"/>
            <a:pathLst>
              <a:path w="3679190" h="678180">
                <a:moveTo>
                  <a:pt x="3679062" y="0"/>
                </a:moveTo>
                <a:lnTo>
                  <a:pt x="0" y="0"/>
                </a:lnTo>
                <a:lnTo>
                  <a:pt x="0" y="677672"/>
                </a:lnTo>
                <a:lnTo>
                  <a:pt x="3679062" y="677672"/>
                </a:lnTo>
                <a:lnTo>
                  <a:pt x="3679062" y="0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4561205" y="0"/>
            <a:ext cx="3679190" cy="678180"/>
          </a:xfrm>
          <a:custGeom>
            <a:avLst/>
            <a:gdLst/>
            <a:ahLst/>
            <a:cxnLst/>
            <a:rect l="l" t="t" r="r" b="b"/>
            <a:pathLst>
              <a:path w="3679190" h="678180">
                <a:moveTo>
                  <a:pt x="0" y="0"/>
                </a:moveTo>
                <a:lnTo>
                  <a:pt x="0" y="677672"/>
                </a:lnTo>
                <a:lnTo>
                  <a:pt x="3679062" y="677672"/>
                </a:lnTo>
                <a:lnTo>
                  <a:pt x="3679062" y="0"/>
                </a:lnTo>
              </a:path>
            </a:pathLst>
          </a:custGeom>
          <a:ln w="15875">
            <a:solidFill>
              <a:srgbClr val="74A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2140" y="752094"/>
            <a:ext cx="7919719" cy="804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9D4A0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90955" y="1931035"/>
            <a:ext cx="6455409" cy="2404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D3C2C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914400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200" y="0"/>
                </a:moveTo>
                <a:lnTo>
                  <a:pt x="0" y="0"/>
                </a:lnTo>
                <a:lnTo>
                  <a:pt x="0" y="6858000"/>
                </a:lnTo>
                <a:lnTo>
                  <a:pt x="1600200" y="6858000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37310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200" y="0"/>
                </a:moveTo>
                <a:lnTo>
                  <a:pt x="0" y="0"/>
                </a:lnTo>
                <a:lnTo>
                  <a:pt x="0" y="6858000"/>
                </a:lnTo>
                <a:lnTo>
                  <a:pt x="1600200" y="6858000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2910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629400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200" y="0"/>
                </a:moveTo>
                <a:lnTo>
                  <a:pt x="0" y="0"/>
                </a:lnTo>
                <a:lnTo>
                  <a:pt x="0" y="6858000"/>
                </a:lnTo>
                <a:lnTo>
                  <a:pt x="1600200" y="6858000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53400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762000" y="0"/>
                </a:lnTo>
                <a:lnTo>
                  <a:pt x="533400" y="0"/>
                </a:lnTo>
                <a:lnTo>
                  <a:pt x="0" y="0"/>
                </a:lnTo>
                <a:lnTo>
                  <a:pt x="0" y="6858000"/>
                </a:lnTo>
                <a:lnTo>
                  <a:pt x="533400" y="6858000"/>
                </a:lnTo>
                <a:lnTo>
                  <a:pt x="7620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10000" y="0"/>
            <a:ext cx="2819400" cy="6858000"/>
          </a:xfrm>
          <a:custGeom>
            <a:avLst/>
            <a:gdLst/>
            <a:ahLst/>
            <a:cxnLst/>
            <a:rect l="l" t="t" r="r" b="b"/>
            <a:pathLst>
              <a:path w="2819400" h="6858000">
                <a:moveTo>
                  <a:pt x="2819400" y="0"/>
                </a:moveTo>
                <a:lnTo>
                  <a:pt x="0" y="0"/>
                </a:lnTo>
                <a:lnTo>
                  <a:pt x="0" y="6858000"/>
                </a:lnTo>
                <a:lnTo>
                  <a:pt x="2819400" y="6858000"/>
                </a:lnTo>
                <a:lnTo>
                  <a:pt x="2819400" y="0"/>
                </a:lnTo>
                <a:close/>
              </a:path>
            </a:pathLst>
          </a:custGeom>
          <a:solidFill>
            <a:srgbClr val="FFFFFF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-6350" y="-7937"/>
            <a:ext cx="9156700" cy="6872605"/>
            <a:chOff x="-6350" y="-7937"/>
            <a:chExt cx="9156700" cy="6872605"/>
          </a:xfrm>
        </p:grpSpPr>
        <p:sp>
          <p:nvSpPr>
            <p:cNvPr id="11" name="object 11"/>
            <p:cNvSpPr/>
            <p:nvPr/>
          </p:nvSpPr>
          <p:spPr>
            <a:xfrm>
              <a:off x="2895600" y="0"/>
              <a:ext cx="990600" cy="6858000"/>
            </a:xfrm>
            <a:custGeom>
              <a:avLst/>
              <a:gdLst/>
              <a:ahLst/>
              <a:cxnLst/>
              <a:rect l="l" t="t" r="r" b="b"/>
              <a:pathLst>
                <a:path w="990600" h="6858000">
                  <a:moveTo>
                    <a:pt x="990600" y="0"/>
                  </a:moveTo>
                  <a:lnTo>
                    <a:pt x="457200" y="0"/>
                  </a:lnTo>
                  <a:lnTo>
                    <a:pt x="228600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228600" y="6858000"/>
                  </a:lnTo>
                  <a:lnTo>
                    <a:pt x="457200" y="6858000"/>
                  </a:lnTo>
                  <a:lnTo>
                    <a:pt x="990600" y="6858000"/>
                  </a:lnTo>
                  <a:lnTo>
                    <a:pt x="990600" y="0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6350" y="210058"/>
              <a:ext cx="9156700" cy="665429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561204" y="0"/>
              <a:ext cx="3679190" cy="6250940"/>
            </a:xfrm>
            <a:custGeom>
              <a:avLst/>
              <a:gdLst/>
              <a:ahLst/>
              <a:cxnLst/>
              <a:rect l="l" t="t" r="r" b="b"/>
              <a:pathLst>
                <a:path w="3679190" h="6250940">
                  <a:moveTo>
                    <a:pt x="3679062" y="0"/>
                  </a:moveTo>
                  <a:lnTo>
                    <a:pt x="0" y="0"/>
                  </a:lnTo>
                  <a:lnTo>
                    <a:pt x="0" y="6250330"/>
                  </a:lnTo>
                  <a:lnTo>
                    <a:pt x="3679062" y="6250330"/>
                  </a:lnTo>
                  <a:lnTo>
                    <a:pt x="3679062" y="0"/>
                  </a:lnTo>
                  <a:close/>
                </a:path>
              </a:pathLst>
            </a:custGeom>
            <a:solidFill>
              <a:srgbClr val="F5F5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561204" y="0"/>
              <a:ext cx="3679190" cy="6250940"/>
            </a:xfrm>
            <a:custGeom>
              <a:avLst/>
              <a:gdLst/>
              <a:ahLst/>
              <a:cxnLst/>
              <a:rect l="l" t="t" r="r" b="b"/>
              <a:pathLst>
                <a:path w="3679190" h="6250940">
                  <a:moveTo>
                    <a:pt x="0" y="0"/>
                  </a:moveTo>
                  <a:lnTo>
                    <a:pt x="0" y="6250330"/>
                  </a:lnTo>
                  <a:lnTo>
                    <a:pt x="3679062" y="6250330"/>
                  </a:lnTo>
                  <a:lnTo>
                    <a:pt x="3679062" y="0"/>
                  </a:lnTo>
                </a:path>
              </a:pathLst>
            </a:custGeom>
            <a:ln w="15875">
              <a:solidFill>
                <a:srgbClr val="74A40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650866" y="6088288"/>
              <a:ext cx="3505200" cy="81915"/>
            </a:xfrm>
            <a:custGeom>
              <a:avLst/>
              <a:gdLst/>
              <a:ahLst/>
              <a:cxnLst/>
              <a:rect l="l" t="t" r="r" b="b"/>
              <a:pathLst>
                <a:path w="3505200" h="81914">
                  <a:moveTo>
                    <a:pt x="3505200" y="0"/>
                  </a:moveTo>
                  <a:lnTo>
                    <a:pt x="0" y="0"/>
                  </a:lnTo>
                  <a:lnTo>
                    <a:pt x="0" y="81739"/>
                  </a:lnTo>
                  <a:lnTo>
                    <a:pt x="3505200" y="81739"/>
                  </a:lnTo>
                  <a:lnTo>
                    <a:pt x="3505200" y="0"/>
                  </a:lnTo>
                  <a:close/>
                </a:path>
              </a:pathLst>
            </a:custGeom>
            <a:solidFill>
              <a:srgbClr val="93C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649089" y="0"/>
            <a:ext cx="3505200" cy="165237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123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85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667385" marR="624840" indent="1905" algn="ctr">
              <a:lnSpc>
                <a:spcPct val="100000"/>
              </a:lnSpc>
            </a:pP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ΑΞΙΟΛΟΓΗΣΗ</a:t>
            </a: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Arial"/>
                <a:cs typeface="Arial"/>
              </a:rPr>
              <a:t>ΚΑΙ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ΔΙΑΣΦΑΛΙΣΗ 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ΠΟΙΟΤΗΤΑΣ</a:t>
            </a:r>
            <a:r>
              <a:rPr sz="20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ΣΤΗΝ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ΕΚΠΑΙΔΕΥΣΗ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41417" y="5795264"/>
            <a:ext cx="977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93C500"/>
                </a:solidFill>
                <a:latin typeface="Microsoft Sans Serif"/>
                <a:cs typeface="Microsoft Sans Serif"/>
              </a:rPr>
              <a:t>1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904494"/>
            <a:ext cx="656335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solidFill>
                  <a:srgbClr val="001F5F"/>
                </a:solidFill>
                <a:latin typeface="Tahoma"/>
                <a:cs typeface="Tahoma"/>
              </a:rPr>
              <a:t>Πρόγραμμα</a:t>
            </a:r>
            <a:r>
              <a:rPr sz="2400" spc="-10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spc="-185" dirty="0">
                <a:solidFill>
                  <a:srgbClr val="001F5F"/>
                </a:solidFill>
                <a:latin typeface="Tahoma"/>
                <a:cs typeface="Tahoma"/>
              </a:rPr>
              <a:t>ΕΚΠΑΙΔΕΥΣΗ</a:t>
            </a:r>
            <a:r>
              <a:rPr sz="2400" spc="-2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001F5F"/>
                </a:solidFill>
                <a:latin typeface="Tahoma"/>
                <a:cs typeface="Tahoma"/>
              </a:rPr>
              <a:t>και</a:t>
            </a:r>
            <a:r>
              <a:rPr sz="2400" spc="-5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spc="-240" dirty="0">
                <a:solidFill>
                  <a:srgbClr val="001F5F"/>
                </a:solidFill>
                <a:latin typeface="Tahoma"/>
                <a:cs typeface="Tahoma"/>
              </a:rPr>
              <a:t>ΚΑΤΑΡΤΙΣΗ</a:t>
            </a:r>
            <a:r>
              <a:rPr sz="2400" spc="-1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spc="-85" dirty="0">
                <a:solidFill>
                  <a:srgbClr val="001F5F"/>
                </a:solidFill>
                <a:latin typeface="Tahoma"/>
                <a:cs typeface="Tahoma"/>
              </a:rPr>
              <a:t>2000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3</a:t>
            </a:r>
            <a:r>
              <a:rPr spc="-35" dirty="0"/>
              <a:t> </a:t>
            </a:r>
            <a:r>
              <a:rPr spc="-50" dirty="0"/>
              <a:t>στρατηγικοί</a:t>
            </a:r>
            <a:r>
              <a:rPr spc="-70" dirty="0"/>
              <a:t> </a:t>
            </a:r>
            <a:r>
              <a:rPr spc="-35" dirty="0"/>
              <a:t>στόχοι</a:t>
            </a:r>
            <a:r>
              <a:rPr spc="-50" dirty="0"/>
              <a:t> </a:t>
            </a:r>
            <a:r>
              <a:rPr dirty="0"/>
              <a:t>σε</a:t>
            </a:r>
            <a:r>
              <a:rPr spc="-55" dirty="0"/>
              <a:t> </a:t>
            </a:r>
            <a:r>
              <a:rPr dirty="0"/>
              <a:t>13</a:t>
            </a:r>
            <a:r>
              <a:rPr spc="-30" dirty="0"/>
              <a:t> </a:t>
            </a:r>
            <a:r>
              <a:rPr dirty="0"/>
              <a:t>επιμέρους</a:t>
            </a:r>
            <a:r>
              <a:rPr spc="-60" dirty="0"/>
              <a:t> </a:t>
            </a:r>
            <a:r>
              <a:rPr spc="-20" dirty="0"/>
              <a:t>συναφείς</a:t>
            </a:r>
            <a:r>
              <a:rPr spc="-30" dirty="0"/>
              <a:t> </a:t>
            </a:r>
            <a:r>
              <a:rPr spc="-10" dirty="0"/>
              <a:t>στόχους</a:t>
            </a: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pc="-10" dirty="0"/>
          </a:p>
          <a:p>
            <a:pPr marL="469265" indent="-456565">
              <a:lnSpc>
                <a:spcPct val="100000"/>
              </a:lnSpc>
              <a:buClr>
                <a:srgbClr val="93C500"/>
              </a:buClr>
              <a:buSzPct val="75000"/>
              <a:buAutoNum type="arabicPeriod"/>
              <a:tabLst>
                <a:tab pos="469265" algn="l"/>
              </a:tabLst>
            </a:pPr>
            <a:r>
              <a:rPr spc="-10" dirty="0"/>
              <a:t>Βελτίωση</a:t>
            </a:r>
            <a:r>
              <a:rPr spc="-60" dirty="0"/>
              <a:t> </a:t>
            </a:r>
            <a:r>
              <a:rPr spc="-95" dirty="0"/>
              <a:t>της</a:t>
            </a:r>
            <a:r>
              <a:rPr spc="-40" dirty="0"/>
              <a:t> ποιότητας</a:t>
            </a:r>
            <a:r>
              <a:rPr spc="-70" dirty="0"/>
              <a:t> </a:t>
            </a:r>
            <a:r>
              <a:rPr dirty="0"/>
              <a:t>και</a:t>
            </a:r>
            <a:r>
              <a:rPr spc="-30" dirty="0"/>
              <a:t> </a:t>
            </a:r>
            <a:r>
              <a:rPr spc="-95" dirty="0"/>
              <a:t>της</a:t>
            </a:r>
            <a:r>
              <a:rPr spc="-40" dirty="0"/>
              <a:t> </a:t>
            </a:r>
            <a:r>
              <a:rPr spc="-45" dirty="0"/>
              <a:t>αποτελεσματικότητας</a:t>
            </a:r>
          </a:p>
          <a:p>
            <a:pPr marL="469900">
              <a:lnSpc>
                <a:spcPct val="100000"/>
              </a:lnSpc>
            </a:pPr>
            <a:r>
              <a:rPr dirty="0"/>
              <a:t>των</a:t>
            </a:r>
            <a:r>
              <a:rPr spc="-50" dirty="0"/>
              <a:t> </a:t>
            </a:r>
            <a:r>
              <a:rPr spc="-10" dirty="0"/>
              <a:t>συστημάτων</a:t>
            </a:r>
            <a:r>
              <a:rPr spc="-55" dirty="0"/>
              <a:t> </a:t>
            </a:r>
            <a:r>
              <a:rPr spc="-10" dirty="0"/>
              <a:t>εκπαίδευσης</a:t>
            </a:r>
          </a:p>
          <a:p>
            <a:pPr marL="469900" marR="693420" indent="-457834">
              <a:lnSpc>
                <a:spcPct val="100000"/>
              </a:lnSpc>
              <a:spcBef>
                <a:spcPts val="480"/>
              </a:spcBef>
              <a:buClr>
                <a:srgbClr val="93C500"/>
              </a:buClr>
              <a:buSzPct val="75000"/>
              <a:buAutoNum type="arabicPeriod" startAt="2"/>
              <a:tabLst>
                <a:tab pos="469900" algn="l"/>
              </a:tabLst>
            </a:pPr>
            <a:r>
              <a:rPr spc="-20" dirty="0"/>
              <a:t>Διευκόλυνση</a:t>
            </a:r>
            <a:r>
              <a:rPr spc="20" dirty="0"/>
              <a:t> </a:t>
            </a:r>
            <a:r>
              <a:rPr spc="-90" dirty="0"/>
              <a:t>της</a:t>
            </a:r>
            <a:r>
              <a:rPr spc="55" dirty="0"/>
              <a:t> </a:t>
            </a:r>
            <a:r>
              <a:rPr dirty="0"/>
              <a:t>πρόσβασης</a:t>
            </a:r>
            <a:r>
              <a:rPr spc="40" dirty="0"/>
              <a:t> </a:t>
            </a:r>
            <a:r>
              <a:rPr dirty="0"/>
              <a:t>όλων</a:t>
            </a:r>
            <a:r>
              <a:rPr spc="35" dirty="0"/>
              <a:t> </a:t>
            </a:r>
            <a:r>
              <a:rPr dirty="0"/>
              <a:t>και</a:t>
            </a:r>
            <a:r>
              <a:rPr spc="60" dirty="0"/>
              <a:t> </a:t>
            </a:r>
            <a:r>
              <a:rPr dirty="0"/>
              <a:t>δια</a:t>
            </a:r>
            <a:r>
              <a:rPr spc="50" dirty="0"/>
              <a:t> </a:t>
            </a:r>
            <a:r>
              <a:rPr spc="-20" dirty="0"/>
              <a:t>βίου </a:t>
            </a:r>
            <a:r>
              <a:rPr spc="-10" dirty="0"/>
              <a:t>κατάρτιση</a:t>
            </a: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93C500"/>
              </a:buClr>
              <a:buSzPct val="75000"/>
              <a:buAutoNum type="arabicPeriod" startAt="2"/>
              <a:tabLst>
                <a:tab pos="469265" algn="l"/>
              </a:tabLst>
            </a:pPr>
            <a:r>
              <a:rPr spc="-35" dirty="0"/>
              <a:t>Συστήματα</a:t>
            </a:r>
            <a:r>
              <a:rPr spc="-80" dirty="0"/>
              <a:t> </a:t>
            </a:r>
            <a:r>
              <a:rPr dirty="0"/>
              <a:t>εκπαίδευσης</a:t>
            </a:r>
            <a:r>
              <a:rPr spc="-100" dirty="0"/>
              <a:t> </a:t>
            </a:r>
            <a:r>
              <a:rPr spc="-30" dirty="0"/>
              <a:t>ανοικτά</a:t>
            </a:r>
            <a:r>
              <a:rPr spc="-85" dirty="0"/>
              <a:t> </a:t>
            </a:r>
            <a:r>
              <a:rPr spc="-20" dirty="0"/>
              <a:t>στην</a:t>
            </a:r>
            <a:r>
              <a:rPr spc="-85" dirty="0"/>
              <a:t> </a:t>
            </a:r>
            <a:r>
              <a:rPr spc="-10" dirty="0"/>
              <a:t>κοινωνία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50" dirty="0">
                <a:solidFill>
                  <a:srgbClr val="FDFDFD"/>
                </a:solidFill>
                <a:latin typeface="Microsoft Sans Serif"/>
                <a:cs typeface="Microsoft Sans Serif"/>
              </a:rPr>
              <a:t>8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10:13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8B55455F-0413-4868-7197-B2C342B4C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802" y="1714351"/>
            <a:ext cx="4572396" cy="342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675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23494"/>
            <a:ext cx="4200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0" dirty="0">
                <a:solidFill>
                  <a:srgbClr val="001F5F"/>
                </a:solidFill>
                <a:latin typeface="Tahoma"/>
                <a:cs typeface="Tahoma"/>
              </a:rPr>
              <a:t>Ενδεικτικά</a:t>
            </a:r>
            <a:r>
              <a:rPr sz="2400" spc="25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001F5F"/>
                </a:solidFill>
                <a:latin typeface="Tahoma"/>
                <a:cs typeface="Tahoma"/>
              </a:rPr>
              <a:t>ο</a:t>
            </a:r>
            <a:r>
              <a:rPr sz="2400" spc="3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001F5F"/>
                </a:solidFill>
                <a:latin typeface="Tahoma"/>
                <a:cs typeface="Tahoma"/>
              </a:rPr>
              <a:t>πρώτος</a:t>
            </a:r>
            <a:r>
              <a:rPr sz="2400" spc="55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Tahoma"/>
                <a:cs typeface="Tahoma"/>
              </a:rPr>
              <a:t>στόχος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" y="1066800"/>
            <a:ext cx="8229600" cy="53340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50" dirty="0">
                <a:solidFill>
                  <a:srgbClr val="FDFDFD"/>
                </a:solidFill>
                <a:latin typeface="Microsoft Sans Serif"/>
                <a:cs typeface="Microsoft Sans Serif"/>
              </a:rPr>
              <a:t>9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10:16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752094"/>
            <a:ext cx="45389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5" dirty="0">
                <a:solidFill>
                  <a:srgbClr val="001F5F"/>
                </a:solidFill>
                <a:latin typeface="Tahoma"/>
                <a:cs typeface="Tahoma"/>
              </a:rPr>
              <a:t>Μέτρηση</a:t>
            </a:r>
            <a:r>
              <a:rPr sz="2400" spc="-8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001F5F"/>
                </a:solidFill>
                <a:latin typeface="Tahoma"/>
                <a:cs typeface="Tahoma"/>
              </a:rPr>
              <a:t>στόχων</a:t>
            </a:r>
            <a:r>
              <a:rPr sz="2400" spc="-2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spc="-40" dirty="0">
                <a:solidFill>
                  <a:srgbClr val="001F5F"/>
                </a:solidFill>
                <a:latin typeface="Tahoma"/>
                <a:cs typeface="Tahoma"/>
              </a:rPr>
              <a:t>-</a:t>
            </a:r>
            <a:r>
              <a:rPr sz="2400" dirty="0">
                <a:solidFill>
                  <a:srgbClr val="001F5F"/>
                </a:solidFill>
                <a:latin typeface="Tahoma"/>
                <a:cs typeface="Tahoma"/>
              </a:rPr>
              <a:t>-</a:t>
            </a:r>
            <a:r>
              <a:rPr sz="2400" spc="-45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spc="-40" dirty="0">
                <a:solidFill>
                  <a:srgbClr val="001F5F"/>
                </a:solidFill>
                <a:latin typeface="Tahoma"/>
                <a:cs typeface="Tahoma"/>
              </a:rPr>
              <a:t>-</a:t>
            </a:r>
            <a:r>
              <a:rPr sz="2400" spc="-175" dirty="0">
                <a:solidFill>
                  <a:srgbClr val="001F5F"/>
                </a:solidFill>
                <a:latin typeface="Tahoma"/>
                <a:cs typeface="Tahoma"/>
              </a:rPr>
              <a:t>με</a:t>
            </a:r>
            <a:r>
              <a:rPr sz="2400" spc="-35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spc="-70" dirty="0">
                <a:solidFill>
                  <a:srgbClr val="001F5F"/>
                </a:solidFill>
                <a:latin typeface="Tahoma"/>
                <a:cs typeface="Tahoma"/>
              </a:rPr>
              <a:t>δείκτες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5824" y="1703654"/>
            <a:ext cx="25831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60" dirty="0">
                <a:solidFill>
                  <a:srgbClr val="3D3C2C"/>
                </a:solidFill>
                <a:latin typeface="Microsoft Sans Serif"/>
                <a:cs typeface="Microsoft Sans Serif"/>
              </a:rPr>
              <a:t>Δείκτες</a:t>
            </a:r>
            <a:r>
              <a:rPr sz="2400" spc="-10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400" spc="55" dirty="0">
                <a:solidFill>
                  <a:srgbClr val="3D3C2C"/>
                </a:solidFill>
                <a:latin typeface="Microsoft Sans Serif"/>
                <a:cs typeface="Microsoft Sans Serif"/>
              </a:rPr>
              <a:t>ποιότητας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25" dirty="0">
                <a:solidFill>
                  <a:srgbClr val="FDFDFD"/>
                </a:solidFill>
                <a:latin typeface="Microsoft Sans Serif"/>
                <a:cs typeface="Microsoft Sans Serif"/>
              </a:rPr>
              <a:t>10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10:17</a:t>
            </a:r>
            <a:endParaRPr sz="12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1371600"/>
            <a:ext cx="7696200" cy="48006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0955" y="2350973"/>
            <a:ext cx="10731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85" dirty="0">
                <a:solidFill>
                  <a:srgbClr val="3D3C2C"/>
                </a:solidFill>
                <a:latin typeface="Tahoma"/>
                <a:cs typeface="Tahoma"/>
              </a:rPr>
              <a:t>Δείκτες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0955" y="2717038"/>
            <a:ext cx="1669414" cy="1343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30835">
              <a:lnSpc>
                <a:spcPct val="12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3D3C2C"/>
                </a:solidFill>
                <a:latin typeface="Tahoma"/>
                <a:cs typeface="Tahoma"/>
              </a:rPr>
              <a:t>Επίπεδα </a:t>
            </a:r>
            <a:r>
              <a:rPr sz="2400" b="1" spc="-75" dirty="0">
                <a:solidFill>
                  <a:srgbClr val="3D3C2C"/>
                </a:solidFill>
                <a:latin typeface="Tahoma"/>
                <a:cs typeface="Tahoma"/>
              </a:rPr>
              <a:t>Μέτρηση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spc="-10" dirty="0">
                <a:solidFill>
                  <a:srgbClr val="3D3C2C"/>
                </a:solidFill>
                <a:latin typeface="Tahoma"/>
                <a:cs typeface="Tahoma"/>
              </a:rPr>
              <a:t>Λογοδοσία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25" dirty="0">
                <a:solidFill>
                  <a:srgbClr val="FDFDFD"/>
                </a:solidFill>
                <a:latin typeface="Microsoft Sans Serif"/>
                <a:cs typeface="Microsoft Sans Serif"/>
              </a:rPr>
              <a:t>11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10:27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893695" y="3346703"/>
            <a:ext cx="1906905" cy="638175"/>
          </a:xfrm>
          <a:custGeom>
            <a:avLst/>
            <a:gdLst/>
            <a:ahLst/>
            <a:cxnLst/>
            <a:rect l="l" t="t" r="r" b="b"/>
            <a:pathLst>
              <a:path w="1906904" h="638175">
                <a:moveTo>
                  <a:pt x="1870742" y="610714"/>
                </a:moveTo>
                <a:lnTo>
                  <a:pt x="1804034" y="625475"/>
                </a:lnTo>
                <a:lnTo>
                  <a:pt x="1801876" y="628904"/>
                </a:lnTo>
                <a:lnTo>
                  <a:pt x="1803400" y="635762"/>
                </a:lnTo>
                <a:lnTo>
                  <a:pt x="1806702" y="637921"/>
                </a:lnTo>
                <a:lnTo>
                  <a:pt x="1897170" y="617855"/>
                </a:lnTo>
                <a:lnTo>
                  <a:pt x="1893062" y="617855"/>
                </a:lnTo>
                <a:lnTo>
                  <a:pt x="1870742" y="610714"/>
                </a:lnTo>
                <a:close/>
              </a:path>
              <a:path w="1906904" h="638175">
                <a:moveTo>
                  <a:pt x="1882992" y="608003"/>
                </a:moveTo>
                <a:lnTo>
                  <a:pt x="1870742" y="610714"/>
                </a:lnTo>
                <a:lnTo>
                  <a:pt x="1893062" y="617855"/>
                </a:lnTo>
                <a:lnTo>
                  <a:pt x="1893623" y="616077"/>
                </a:lnTo>
                <a:lnTo>
                  <a:pt x="1890268" y="616077"/>
                </a:lnTo>
                <a:lnTo>
                  <a:pt x="1882992" y="608003"/>
                </a:lnTo>
                <a:close/>
              </a:path>
              <a:path w="1906904" h="638175">
                <a:moveTo>
                  <a:pt x="1834260" y="539242"/>
                </a:moveTo>
                <a:lnTo>
                  <a:pt x="1831594" y="541528"/>
                </a:lnTo>
                <a:lnTo>
                  <a:pt x="1829054" y="543941"/>
                </a:lnTo>
                <a:lnTo>
                  <a:pt x="1828800" y="548005"/>
                </a:lnTo>
                <a:lnTo>
                  <a:pt x="1831213" y="550545"/>
                </a:lnTo>
                <a:lnTo>
                  <a:pt x="1874564" y="598651"/>
                </a:lnTo>
                <a:lnTo>
                  <a:pt x="1896871" y="605790"/>
                </a:lnTo>
                <a:lnTo>
                  <a:pt x="1893062" y="617855"/>
                </a:lnTo>
                <a:lnTo>
                  <a:pt x="1897170" y="617855"/>
                </a:lnTo>
                <a:lnTo>
                  <a:pt x="1906905" y="615696"/>
                </a:lnTo>
                <a:lnTo>
                  <a:pt x="1838325" y="539496"/>
                </a:lnTo>
                <a:lnTo>
                  <a:pt x="1834260" y="539242"/>
                </a:lnTo>
                <a:close/>
              </a:path>
              <a:path w="1906904" h="638175">
                <a:moveTo>
                  <a:pt x="1893529" y="605790"/>
                </a:moveTo>
                <a:lnTo>
                  <a:pt x="1892996" y="605790"/>
                </a:lnTo>
                <a:lnTo>
                  <a:pt x="1882992" y="608003"/>
                </a:lnTo>
                <a:lnTo>
                  <a:pt x="1890268" y="616077"/>
                </a:lnTo>
                <a:lnTo>
                  <a:pt x="1893529" y="605790"/>
                </a:lnTo>
                <a:close/>
              </a:path>
              <a:path w="1906904" h="638175">
                <a:moveTo>
                  <a:pt x="1896871" y="605790"/>
                </a:moveTo>
                <a:lnTo>
                  <a:pt x="1893529" y="605790"/>
                </a:lnTo>
                <a:lnTo>
                  <a:pt x="1890388" y="615696"/>
                </a:lnTo>
                <a:lnTo>
                  <a:pt x="1890268" y="616077"/>
                </a:lnTo>
                <a:lnTo>
                  <a:pt x="1893623" y="616077"/>
                </a:lnTo>
                <a:lnTo>
                  <a:pt x="1896871" y="605790"/>
                </a:lnTo>
                <a:close/>
              </a:path>
              <a:path w="1906904" h="638175">
                <a:moveTo>
                  <a:pt x="3810" y="0"/>
                </a:moveTo>
                <a:lnTo>
                  <a:pt x="0" y="12192"/>
                </a:lnTo>
                <a:lnTo>
                  <a:pt x="1870742" y="610714"/>
                </a:lnTo>
                <a:lnTo>
                  <a:pt x="1882992" y="608003"/>
                </a:lnTo>
                <a:lnTo>
                  <a:pt x="1874564" y="598651"/>
                </a:lnTo>
                <a:lnTo>
                  <a:pt x="3810" y="0"/>
                </a:lnTo>
                <a:close/>
              </a:path>
              <a:path w="1906904" h="638175">
                <a:moveTo>
                  <a:pt x="1874564" y="598651"/>
                </a:moveTo>
                <a:lnTo>
                  <a:pt x="1882992" y="608003"/>
                </a:lnTo>
                <a:lnTo>
                  <a:pt x="1892996" y="605790"/>
                </a:lnTo>
                <a:lnTo>
                  <a:pt x="1896871" y="605790"/>
                </a:lnTo>
                <a:lnTo>
                  <a:pt x="1874564" y="598651"/>
                </a:lnTo>
                <a:close/>
              </a:path>
            </a:pathLst>
          </a:custGeom>
          <a:solidFill>
            <a:srgbClr val="93C5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181600" y="3962349"/>
            <a:ext cx="3048000" cy="1200785"/>
          </a:xfrm>
          <a:prstGeom prst="rect">
            <a:avLst/>
          </a:prstGeom>
          <a:solidFill>
            <a:srgbClr val="FFC299"/>
          </a:solidFill>
          <a:ln w="9525">
            <a:solidFill>
              <a:srgbClr val="39342C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29539" marR="118110" algn="ctr">
              <a:lnSpc>
                <a:spcPct val="100000"/>
              </a:lnSpc>
              <a:spcBef>
                <a:spcPts val="320"/>
              </a:spcBef>
            </a:pPr>
            <a:r>
              <a:rPr sz="1800" b="1" dirty="0">
                <a:latin typeface="Arial"/>
                <a:cs typeface="Arial"/>
              </a:rPr>
              <a:t>ΣΥΓΧΡΟΝΕΣ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ΤΑΣΕΙΣ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στην ΑΞΙΟΛΟΓΗΣΗ </a:t>
            </a:r>
            <a:r>
              <a:rPr sz="1800" b="1" spc="-25" dirty="0">
                <a:latin typeface="Arial"/>
                <a:cs typeface="Arial"/>
              </a:rPr>
              <a:t>και</a:t>
            </a:r>
            <a:endParaRPr sz="1800">
              <a:latin typeface="Arial"/>
              <a:cs typeface="Arial"/>
            </a:endParaRPr>
          </a:p>
          <a:p>
            <a:pPr marL="642620" marR="631190" algn="ctr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ΠΟΙΟΤΗΤΑ</a:t>
            </a:r>
            <a:r>
              <a:rPr sz="1800" b="1" spc="-114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στην </a:t>
            </a:r>
            <a:r>
              <a:rPr sz="1800" b="1" spc="-10" dirty="0">
                <a:latin typeface="Arial"/>
                <a:cs typeface="Arial"/>
              </a:rPr>
              <a:t>ΕΚΠΑΙΔΕΥΣΗ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7D559761-BBD5-6D87-170A-C9AB21485C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802" y="1714351"/>
            <a:ext cx="4572396" cy="342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845566"/>
            <a:ext cx="28911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25" dirty="0"/>
              <a:t>Ιστορία</a:t>
            </a:r>
            <a:r>
              <a:rPr spc="-105" dirty="0"/>
              <a:t> </a:t>
            </a:r>
            <a:r>
              <a:rPr spc="60" dirty="0"/>
              <a:t>ΕΑΕ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50" dirty="0">
                <a:solidFill>
                  <a:srgbClr val="FDFDFD"/>
                </a:solidFill>
                <a:latin typeface="Microsoft Sans Serif"/>
                <a:cs typeface="Microsoft Sans Serif"/>
              </a:rPr>
              <a:t>4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08:38</a:t>
            </a:r>
            <a:endParaRPr sz="12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2133600"/>
            <a:ext cx="2438400" cy="383667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708653" y="1435354"/>
            <a:ext cx="4893945" cy="4371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3D3C2C"/>
                </a:solidFill>
                <a:latin typeface="Sylfaen"/>
                <a:cs typeface="Sylfaen"/>
              </a:rPr>
              <a:t>Equality</a:t>
            </a:r>
            <a:r>
              <a:rPr sz="1900" spc="-60" dirty="0">
                <a:solidFill>
                  <a:srgbClr val="3D3C2C"/>
                </a:solidFill>
                <a:latin typeface="Sylfaen"/>
                <a:cs typeface="Sylfaen"/>
              </a:rPr>
              <a:t> </a:t>
            </a:r>
            <a:r>
              <a:rPr sz="1900" dirty="0">
                <a:solidFill>
                  <a:srgbClr val="3D3C2C"/>
                </a:solidFill>
                <a:latin typeface="Sylfaen"/>
                <a:cs typeface="Sylfaen"/>
              </a:rPr>
              <a:t>of</a:t>
            </a:r>
            <a:r>
              <a:rPr sz="1900" spc="-75" dirty="0">
                <a:solidFill>
                  <a:srgbClr val="3D3C2C"/>
                </a:solidFill>
                <a:latin typeface="Sylfaen"/>
                <a:cs typeface="Sylfaen"/>
              </a:rPr>
              <a:t> </a:t>
            </a:r>
            <a:r>
              <a:rPr sz="1900" dirty="0">
                <a:solidFill>
                  <a:srgbClr val="3D3C2C"/>
                </a:solidFill>
                <a:latin typeface="Sylfaen"/>
                <a:cs typeface="Sylfaen"/>
              </a:rPr>
              <a:t>Educational</a:t>
            </a:r>
            <a:r>
              <a:rPr sz="1900" spc="-40" dirty="0">
                <a:solidFill>
                  <a:srgbClr val="3D3C2C"/>
                </a:solidFill>
                <a:latin typeface="Sylfaen"/>
                <a:cs typeface="Sylfaen"/>
              </a:rPr>
              <a:t> </a:t>
            </a:r>
            <a:r>
              <a:rPr sz="1900" dirty="0">
                <a:solidFill>
                  <a:srgbClr val="3D3C2C"/>
                </a:solidFill>
                <a:latin typeface="Sylfaen"/>
                <a:cs typeface="Sylfaen"/>
              </a:rPr>
              <a:t>Opportunity</a:t>
            </a:r>
            <a:r>
              <a:rPr sz="1900" spc="-20" dirty="0">
                <a:solidFill>
                  <a:srgbClr val="3D3C2C"/>
                </a:solidFill>
                <a:latin typeface="Sylfaen"/>
                <a:cs typeface="Sylfaen"/>
              </a:rPr>
              <a:t> </a:t>
            </a:r>
            <a:r>
              <a:rPr sz="1900" spc="-10" dirty="0">
                <a:solidFill>
                  <a:srgbClr val="3D3C2C"/>
                </a:solidFill>
                <a:latin typeface="Sylfaen"/>
                <a:cs typeface="Sylfaen"/>
              </a:rPr>
              <a:t>Study</a:t>
            </a:r>
            <a:endParaRPr sz="1900">
              <a:latin typeface="Sylfaen"/>
              <a:cs typeface="Sylfae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900">
              <a:latin typeface="Sylfaen"/>
              <a:cs typeface="Sylfaen"/>
            </a:endParaRPr>
          </a:p>
          <a:p>
            <a:pPr algn="ctr">
              <a:lnSpc>
                <a:spcPct val="100000"/>
              </a:lnSpc>
            </a:pPr>
            <a:r>
              <a:rPr sz="1900" spc="-20" dirty="0">
                <a:solidFill>
                  <a:srgbClr val="3D3C2C"/>
                </a:solidFill>
                <a:latin typeface="Sylfaen"/>
                <a:cs typeface="Sylfaen"/>
              </a:rPr>
              <a:t>1966</a:t>
            </a:r>
            <a:endParaRPr sz="1900">
              <a:latin typeface="Sylfaen"/>
              <a:cs typeface="Sylfaen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900">
              <a:latin typeface="Sylfaen"/>
              <a:cs typeface="Sylfaen"/>
            </a:endParaRPr>
          </a:p>
          <a:p>
            <a:pPr marL="413384">
              <a:lnSpc>
                <a:spcPts val="2165"/>
              </a:lnSpc>
            </a:pPr>
            <a:r>
              <a:rPr sz="1900" spc="160" dirty="0">
                <a:solidFill>
                  <a:srgbClr val="3D3C2C"/>
                </a:solidFill>
                <a:latin typeface="Tahoma"/>
                <a:cs typeface="Tahoma"/>
              </a:rPr>
              <a:t>Διαφορά</a:t>
            </a:r>
            <a:r>
              <a:rPr sz="1900" spc="-3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3D3C2C"/>
                </a:solidFill>
                <a:latin typeface="Tahoma"/>
                <a:cs typeface="Tahoma"/>
              </a:rPr>
              <a:t>φοίτησης</a:t>
            </a:r>
            <a:r>
              <a:rPr sz="1900" spc="-1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210" dirty="0">
                <a:solidFill>
                  <a:srgbClr val="3D3C2C"/>
                </a:solidFill>
                <a:latin typeface="Tahoma"/>
                <a:cs typeface="Tahoma"/>
              </a:rPr>
              <a:t>από</a:t>
            </a:r>
            <a:r>
              <a:rPr sz="1900" spc="-3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70" dirty="0">
                <a:solidFill>
                  <a:srgbClr val="3D3C2C"/>
                </a:solidFill>
                <a:latin typeface="Tahoma"/>
                <a:cs typeface="Tahoma"/>
              </a:rPr>
              <a:t>σχολείο</a:t>
            </a:r>
            <a:r>
              <a:rPr sz="1900" spc="-3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70" dirty="0">
                <a:solidFill>
                  <a:srgbClr val="3D3C2C"/>
                </a:solidFill>
                <a:latin typeface="Tahoma"/>
                <a:cs typeface="Tahoma"/>
              </a:rPr>
              <a:t>σε</a:t>
            </a:r>
            <a:endParaRPr sz="1900">
              <a:latin typeface="Tahoma"/>
              <a:cs typeface="Tahoma"/>
            </a:endParaRPr>
          </a:p>
          <a:p>
            <a:pPr marL="12700" marR="5080" indent="115570">
              <a:lnSpc>
                <a:spcPts val="2050"/>
              </a:lnSpc>
              <a:spcBef>
                <a:spcPts val="150"/>
              </a:spcBef>
            </a:pPr>
            <a:r>
              <a:rPr sz="1900" spc="70" dirty="0">
                <a:solidFill>
                  <a:srgbClr val="3D3C2C"/>
                </a:solidFill>
                <a:latin typeface="Tahoma"/>
                <a:cs typeface="Tahoma"/>
              </a:rPr>
              <a:t>σχολείο</a:t>
            </a:r>
            <a:r>
              <a:rPr sz="1900" spc="-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65" dirty="0">
                <a:solidFill>
                  <a:srgbClr val="3D3C2C"/>
                </a:solidFill>
                <a:latin typeface="Tahoma"/>
                <a:cs typeface="Tahoma"/>
              </a:rPr>
              <a:t>ήταν</a:t>
            </a:r>
            <a:r>
              <a:rPr sz="190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130" dirty="0">
                <a:solidFill>
                  <a:srgbClr val="3D3C2C"/>
                </a:solidFill>
                <a:latin typeface="Tahoma"/>
                <a:cs typeface="Tahoma"/>
              </a:rPr>
              <a:t>πολύ</a:t>
            </a:r>
            <a:r>
              <a:rPr sz="1900" spc="-1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3D3C2C"/>
                </a:solidFill>
                <a:latin typeface="Tahoma"/>
                <a:cs typeface="Tahoma"/>
              </a:rPr>
              <a:t>μικρή.</a:t>
            </a:r>
            <a:r>
              <a:rPr sz="1900" spc="2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3D3C2C"/>
                </a:solidFill>
                <a:latin typeface="Tahoma"/>
                <a:cs typeface="Tahoma"/>
              </a:rPr>
              <a:t>Όταν</a:t>
            </a:r>
            <a:r>
              <a:rPr sz="1900" spc="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80" dirty="0">
                <a:solidFill>
                  <a:srgbClr val="3D3C2C"/>
                </a:solidFill>
                <a:latin typeface="Tahoma"/>
                <a:cs typeface="Tahoma"/>
              </a:rPr>
              <a:t>λάβουμε </a:t>
            </a:r>
            <a:r>
              <a:rPr sz="1900" spc="105" dirty="0">
                <a:solidFill>
                  <a:srgbClr val="3D3C2C"/>
                </a:solidFill>
                <a:latin typeface="Tahoma"/>
                <a:cs typeface="Tahoma"/>
              </a:rPr>
              <a:t>υπόψη</a:t>
            </a:r>
            <a:r>
              <a:rPr sz="1900" spc="-3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195" dirty="0">
                <a:solidFill>
                  <a:srgbClr val="3D3C2C"/>
                </a:solidFill>
                <a:latin typeface="Tahoma"/>
                <a:cs typeface="Tahoma"/>
              </a:rPr>
              <a:t>μας</a:t>
            </a:r>
            <a:r>
              <a:rPr sz="1900" spc="-3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3D3C2C"/>
                </a:solidFill>
                <a:latin typeface="Tahoma"/>
                <a:cs typeface="Tahoma"/>
              </a:rPr>
              <a:t>το</a:t>
            </a:r>
            <a:r>
              <a:rPr sz="1900" spc="-3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3D3C2C"/>
                </a:solidFill>
                <a:latin typeface="Tahoma"/>
                <a:cs typeface="Tahoma"/>
              </a:rPr>
              <a:t>κοινωνικό</a:t>
            </a:r>
            <a:r>
              <a:rPr sz="1900" spc="-6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3D3C2C"/>
                </a:solidFill>
                <a:latin typeface="Tahoma"/>
                <a:cs typeface="Tahoma"/>
              </a:rPr>
              <a:t>περιβάλλον</a:t>
            </a:r>
            <a:r>
              <a:rPr sz="1900" spc="-4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35" dirty="0">
                <a:solidFill>
                  <a:srgbClr val="3D3C2C"/>
                </a:solidFill>
                <a:latin typeface="Tahoma"/>
                <a:cs typeface="Tahoma"/>
              </a:rPr>
              <a:t>των </a:t>
            </a:r>
            <a:r>
              <a:rPr sz="1900" spc="90" dirty="0">
                <a:solidFill>
                  <a:srgbClr val="3D3C2C"/>
                </a:solidFill>
                <a:latin typeface="Tahoma"/>
                <a:cs typeface="Tahoma"/>
              </a:rPr>
              <a:t>μαθητών,</a:t>
            </a:r>
            <a:r>
              <a:rPr sz="1900" spc="-4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3D3C2C"/>
                </a:solidFill>
                <a:latin typeface="Tahoma"/>
                <a:cs typeface="Tahoma"/>
              </a:rPr>
              <a:t>την</a:t>
            </a:r>
            <a:r>
              <a:rPr sz="1900" spc="-5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3D3C2C"/>
                </a:solidFill>
                <a:latin typeface="Tahoma"/>
                <a:cs typeface="Tahoma"/>
              </a:rPr>
              <a:t>επίδοση</a:t>
            </a:r>
            <a:r>
              <a:rPr sz="1900" spc="-3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3D3C2C"/>
                </a:solidFill>
                <a:latin typeface="Tahoma"/>
                <a:cs typeface="Tahoma"/>
              </a:rPr>
              <a:t>και</a:t>
            </a:r>
            <a:r>
              <a:rPr sz="1900" spc="-6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3D3C2C"/>
                </a:solidFill>
                <a:latin typeface="Tahoma"/>
                <a:cs typeface="Tahoma"/>
              </a:rPr>
              <a:t>τη</a:t>
            </a:r>
            <a:r>
              <a:rPr sz="1900" spc="-5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3D3C2C"/>
                </a:solidFill>
                <a:latin typeface="Tahoma"/>
                <a:cs typeface="Tahoma"/>
              </a:rPr>
              <a:t>φυλή</a:t>
            </a:r>
            <a:r>
              <a:rPr sz="1900" spc="-7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3D3C2C"/>
                </a:solidFill>
                <a:latin typeface="Tahoma"/>
                <a:cs typeface="Tahoma"/>
              </a:rPr>
              <a:t>τους</a:t>
            </a:r>
            <a:r>
              <a:rPr sz="1900" spc="-2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-25" dirty="0">
                <a:solidFill>
                  <a:srgbClr val="006FC0"/>
                </a:solidFill>
                <a:latin typeface="Tahoma"/>
                <a:cs typeface="Tahoma"/>
              </a:rPr>
              <a:t>το </a:t>
            </a:r>
            <a:r>
              <a:rPr sz="1900" spc="70" dirty="0">
                <a:solidFill>
                  <a:srgbClr val="006FC0"/>
                </a:solidFill>
                <a:latin typeface="Tahoma"/>
                <a:cs typeface="Tahoma"/>
              </a:rPr>
              <a:t>σχολείο</a:t>
            </a:r>
            <a:r>
              <a:rPr sz="1900" spc="-3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900" spc="-65" dirty="0">
                <a:solidFill>
                  <a:srgbClr val="3D3C2C"/>
                </a:solidFill>
                <a:latin typeface="Tahoma"/>
                <a:cs typeface="Tahoma"/>
              </a:rPr>
              <a:t>έχει</a:t>
            </a:r>
            <a:r>
              <a:rPr sz="1900" spc="-7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-80" dirty="0">
                <a:solidFill>
                  <a:srgbClr val="3D3C2C"/>
                </a:solidFill>
                <a:latin typeface="Tahoma"/>
                <a:cs typeface="Tahoma"/>
              </a:rPr>
              <a:t>-</a:t>
            </a:r>
            <a:r>
              <a:rPr sz="1900" spc="95" dirty="0">
                <a:solidFill>
                  <a:srgbClr val="3D3C2C"/>
                </a:solidFill>
                <a:latin typeface="Tahoma"/>
                <a:cs typeface="Tahoma"/>
              </a:rPr>
              <a:t>σε</a:t>
            </a:r>
            <a:r>
              <a:rPr sz="1900" spc="-6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100" dirty="0">
                <a:solidFill>
                  <a:srgbClr val="3D3C2C"/>
                </a:solidFill>
                <a:latin typeface="Tahoma"/>
                <a:cs typeface="Tahoma"/>
              </a:rPr>
              <a:t>σχέση</a:t>
            </a:r>
            <a:r>
              <a:rPr sz="1900" spc="-3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3D3C2C"/>
                </a:solidFill>
                <a:latin typeface="Tahoma"/>
                <a:cs typeface="Tahoma"/>
              </a:rPr>
              <a:t>µε</a:t>
            </a:r>
            <a:r>
              <a:rPr sz="1900" spc="-5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3D3C2C"/>
                </a:solidFill>
                <a:latin typeface="Tahoma"/>
                <a:cs typeface="Tahoma"/>
              </a:rPr>
              <a:t>το</a:t>
            </a:r>
            <a:r>
              <a:rPr sz="1900" spc="-55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3D3C2C"/>
                </a:solidFill>
                <a:latin typeface="Tahoma"/>
                <a:cs typeface="Tahoma"/>
              </a:rPr>
              <a:t>περιβάλλον-</a:t>
            </a:r>
            <a:endParaRPr sz="1900">
              <a:latin typeface="Tahoma"/>
              <a:cs typeface="Tahoma"/>
            </a:endParaRPr>
          </a:p>
          <a:p>
            <a:pPr marL="1270" algn="ctr">
              <a:lnSpc>
                <a:spcPts val="1914"/>
              </a:lnSpc>
            </a:pPr>
            <a:r>
              <a:rPr sz="1900" dirty="0">
                <a:solidFill>
                  <a:srgbClr val="006FC0"/>
                </a:solidFill>
                <a:latin typeface="Tahoma"/>
                <a:cs typeface="Tahoma"/>
              </a:rPr>
              <a:t>µικρή</a:t>
            </a:r>
            <a:r>
              <a:rPr sz="1900" spc="3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900" spc="110" dirty="0">
                <a:solidFill>
                  <a:srgbClr val="006FC0"/>
                </a:solidFill>
                <a:latin typeface="Tahoma"/>
                <a:cs typeface="Tahoma"/>
              </a:rPr>
              <a:t>επίδραση</a:t>
            </a:r>
            <a:r>
              <a:rPr sz="1900" spc="5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900" spc="114" dirty="0">
                <a:solidFill>
                  <a:srgbClr val="3D3C2C"/>
                </a:solidFill>
                <a:latin typeface="Tahoma"/>
                <a:cs typeface="Tahoma"/>
              </a:rPr>
              <a:t>στα</a:t>
            </a:r>
            <a:r>
              <a:rPr sz="1900" spc="30" dirty="0">
                <a:solidFill>
                  <a:srgbClr val="3D3C2C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3D3C2C"/>
                </a:solidFill>
                <a:latin typeface="Tahoma"/>
                <a:cs typeface="Tahoma"/>
              </a:rPr>
              <a:t>µορφωτικά</a:t>
            </a:r>
            <a:endParaRPr sz="1900">
              <a:latin typeface="Tahoma"/>
              <a:cs typeface="Tahoma"/>
            </a:endParaRPr>
          </a:p>
          <a:p>
            <a:pPr marL="2540" algn="ctr">
              <a:lnSpc>
                <a:spcPts val="2170"/>
              </a:lnSpc>
            </a:pPr>
            <a:r>
              <a:rPr sz="1900" spc="65" dirty="0">
                <a:solidFill>
                  <a:srgbClr val="3D3C2C"/>
                </a:solidFill>
                <a:latin typeface="Tahoma"/>
                <a:cs typeface="Tahoma"/>
              </a:rPr>
              <a:t>αποτελέσµατα.</a:t>
            </a:r>
            <a:endParaRPr sz="19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9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900">
              <a:latin typeface="Tahoma"/>
              <a:cs typeface="Tahoma"/>
            </a:endParaRPr>
          </a:p>
          <a:p>
            <a:pPr algn="ctr">
              <a:lnSpc>
                <a:spcPts val="2225"/>
              </a:lnSpc>
            </a:pPr>
            <a:r>
              <a:rPr sz="2000" spc="-25" dirty="0">
                <a:solidFill>
                  <a:srgbClr val="C00000"/>
                </a:solidFill>
                <a:latin typeface="Sylfaen"/>
                <a:cs typeface="Sylfaen"/>
              </a:rPr>
              <a:t>Γιατί</a:t>
            </a:r>
            <a:r>
              <a:rPr sz="2000" spc="-85" dirty="0">
                <a:solidFill>
                  <a:srgbClr val="C00000"/>
                </a:solidFill>
                <a:latin typeface="Sylfaen"/>
                <a:cs typeface="Sylfaen"/>
              </a:rPr>
              <a:t> </a:t>
            </a:r>
            <a:r>
              <a:rPr sz="2000" spc="-25" dirty="0">
                <a:solidFill>
                  <a:srgbClr val="C00000"/>
                </a:solidFill>
                <a:latin typeface="Sylfaen"/>
                <a:cs typeface="Sylfaen"/>
              </a:rPr>
              <a:t>είναι</a:t>
            </a:r>
            <a:r>
              <a:rPr sz="2000" spc="-75" dirty="0">
                <a:solidFill>
                  <a:srgbClr val="C00000"/>
                </a:solidFill>
                <a:latin typeface="Sylfaen"/>
                <a:cs typeface="Sylfaen"/>
              </a:rPr>
              <a:t> </a:t>
            </a:r>
            <a:r>
              <a:rPr sz="2000" spc="-60" dirty="0">
                <a:solidFill>
                  <a:srgbClr val="C00000"/>
                </a:solidFill>
                <a:latin typeface="Sylfaen"/>
                <a:cs typeface="Sylfaen"/>
              </a:rPr>
              <a:t>πολύ</a:t>
            </a:r>
            <a:r>
              <a:rPr sz="2000" spc="-65" dirty="0">
                <a:solidFill>
                  <a:srgbClr val="C00000"/>
                </a:solidFill>
                <a:latin typeface="Sylfaen"/>
                <a:cs typeface="Sylfaen"/>
              </a:rPr>
              <a:t> </a:t>
            </a:r>
            <a:r>
              <a:rPr sz="2000" spc="-50" dirty="0">
                <a:solidFill>
                  <a:srgbClr val="C00000"/>
                </a:solidFill>
                <a:latin typeface="Sylfaen"/>
                <a:cs typeface="Sylfaen"/>
              </a:rPr>
              <a:t>απαισιόδοξο</a:t>
            </a:r>
            <a:r>
              <a:rPr sz="2000" spc="-60" dirty="0">
                <a:solidFill>
                  <a:srgbClr val="C00000"/>
                </a:solidFill>
                <a:latin typeface="Sylfaen"/>
                <a:cs typeface="Sylfaen"/>
              </a:rPr>
              <a:t> </a:t>
            </a:r>
            <a:r>
              <a:rPr sz="2000" spc="-10" dirty="0">
                <a:solidFill>
                  <a:srgbClr val="C00000"/>
                </a:solidFill>
                <a:latin typeface="Sylfaen"/>
                <a:cs typeface="Sylfaen"/>
              </a:rPr>
              <a:t>αποτέλεσμα</a:t>
            </a:r>
            <a:endParaRPr sz="2000">
              <a:latin typeface="Sylfaen"/>
              <a:cs typeface="Sylfaen"/>
            </a:endParaRPr>
          </a:p>
          <a:p>
            <a:pPr algn="ctr">
              <a:lnSpc>
                <a:spcPts val="2225"/>
              </a:lnSpc>
            </a:pPr>
            <a:r>
              <a:rPr sz="2000" spc="-10" dirty="0">
                <a:solidFill>
                  <a:srgbClr val="C00000"/>
                </a:solidFill>
                <a:latin typeface="Sylfaen"/>
                <a:cs typeface="Sylfaen"/>
              </a:rPr>
              <a:t>αυτό;</a:t>
            </a:r>
            <a:endParaRPr sz="2000">
              <a:latin typeface="Sylfaen"/>
              <a:cs typeface="Sylfae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28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1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46730" algn="l"/>
              </a:tabLst>
            </a:pPr>
            <a:r>
              <a:rPr sz="1200" spc="-50" dirty="0">
                <a:solidFill>
                  <a:srgbClr val="FDFDFD"/>
                </a:solidFill>
                <a:latin typeface="Sylfaen"/>
                <a:cs typeface="Sylfaen"/>
              </a:rPr>
              <a:t>5</a:t>
            </a:r>
            <a:r>
              <a:rPr sz="1200" dirty="0">
                <a:solidFill>
                  <a:srgbClr val="FDFDFD"/>
                </a:solidFill>
                <a:latin typeface="Sylfaen"/>
                <a:cs typeface="Sylfaen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Sylfaen"/>
                <a:cs typeface="Sylfaen"/>
              </a:rPr>
              <a:t>08:38</a:t>
            </a:r>
            <a:endParaRPr sz="1200">
              <a:latin typeface="Sylfaen"/>
              <a:cs typeface="Sylfae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90600" y="990853"/>
            <a:ext cx="6337300" cy="3962400"/>
            <a:chOff x="990600" y="990853"/>
            <a:chExt cx="6337300" cy="39624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0600" y="990853"/>
              <a:ext cx="2362200" cy="39624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038600" y="1185671"/>
              <a:ext cx="3276600" cy="2585720"/>
            </a:xfrm>
            <a:custGeom>
              <a:avLst/>
              <a:gdLst/>
              <a:ahLst/>
              <a:cxnLst/>
              <a:rect l="l" t="t" r="r" b="b"/>
              <a:pathLst>
                <a:path w="3276600" h="2585720">
                  <a:moveTo>
                    <a:pt x="0" y="2585339"/>
                  </a:moveTo>
                  <a:lnTo>
                    <a:pt x="3276600" y="2585339"/>
                  </a:lnTo>
                  <a:lnTo>
                    <a:pt x="3276600" y="0"/>
                  </a:lnTo>
                  <a:lnTo>
                    <a:pt x="0" y="0"/>
                  </a:lnTo>
                  <a:lnTo>
                    <a:pt x="0" y="2585339"/>
                  </a:lnTo>
                  <a:close/>
                </a:path>
              </a:pathLst>
            </a:custGeom>
            <a:ln w="25400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191000" y="4499622"/>
            <a:ext cx="2667000" cy="1062355"/>
          </a:xfrm>
          <a:prstGeom prst="rect">
            <a:avLst/>
          </a:prstGeom>
          <a:solidFill>
            <a:srgbClr val="FFFFFF"/>
          </a:solidFill>
          <a:ln w="50800">
            <a:solidFill>
              <a:srgbClr val="001F5F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434975" marR="458470" indent="-274955">
              <a:lnSpc>
                <a:spcPct val="100000"/>
              </a:lnSpc>
              <a:spcBef>
                <a:spcPts val="200"/>
              </a:spcBef>
            </a:pPr>
            <a:r>
              <a:rPr sz="1500" spc="300" dirty="0">
                <a:solidFill>
                  <a:srgbClr val="93C500"/>
                </a:solidFill>
                <a:latin typeface="Arial MT"/>
                <a:cs typeface="Arial MT"/>
              </a:rPr>
              <a:t>🞇</a:t>
            </a:r>
            <a:r>
              <a:rPr sz="1500" spc="380" dirty="0">
                <a:solidFill>
                  <a:srgbClr val="93C5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D3C2C"/>
                </a:solidFill>
                <a:latin typeface="Sylfaen"/>
                <a:cs typeface="Sylfaen"/>
              </a:rPr>
              <a:t>Κίνημα</a:t>
            </a:r>
            <a:r>
              <a:rPr sz="2000" spc="-25" dirty="0">
                <a:solidFill>
                  <a:srgbClr val="3D3C2C"/>
                </a:solidFill>
                <a:latin typeface="Sylfaen"/>
                <a:cs typeface="Sylfaen"/>
              </a:rPr>
              <a:t> </a:t>
            </a:r>
            <a:r>
              <a:rPr sz="2000" dirty="0">
                <a:solidFill>
                  <a:srgbClr val="3D3C2C"/>
                </a:solidFill>
                <a:latin typeface="Sylfaen"/>
                <a:cs typeface="Sylfaen"/>
              </a:rPr>
              <a:t>για</a:t>
            </a:r>
            <a:r>
              <a:rPr sz="2000" spc="-10" dirty="0">
                <a:solidFill>
                  <a:srgbClr val="3D3C2C"/>
                </a:solidFill>
                <a:latin typeface="Sylfaen"/>
                <a:cs typeface="Sylfaen"/>
              </a:rPr>
              <a:t> </a:t>
            </a:r>
            <a:r>
              <a:rPr sz="2000" spc="-35" dirty="0">
                <a:solidFill>
                  <a:srgbClr val="3D3C2C"/>
                </a:solidFill>
                <a:latin typeface="Sylfaen"/>
                <a:cs typeface="Sylfaen"/>
              </a:rPr>
              <a:t>το </a:t>
            </a:r>
            <a:r>
              <a:rPr sz="2000" spc="-10" dirty="0">
                <a:solidFill>
                  <a:srgbClr val="3D3C2C"/>
                </a:solidFill>
                <a:latin typeface="Sylfaen"/>
                <a:cs typeface="Sylfaen"/>
              </a:rPr>
              <a:t>αποτελεσματικό σχολείο</a:t>
            </a:r>
            <a:endParaRPr sz="2000">
              <a:latin typeface="Sylfaen"/>
              <a:cs typeface="Sylfae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207002" y="1200658"/>
            <a:ext cx="294322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Εντύπωση</a:t>
            </a:r>
            <a:r>
              <a:rPr sz="1800" spc="-30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πως</a:t>
            </a:r>
            <a:r>
              <a:rPr sz="1800" spc="-30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η</a:t>
            </a:r>
            <a:r>
              <a:rPr sz="1800" spc="-30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spc="-10" dirty="0">
                <a:solidFill>
                  <a:srgbClr val="000000"/>
                </a:solidFill>
                <a:latin typeface="Sylfaen"/>
                <a:cs typeface="Sylfaen"/>
              </a:rPr>
              <a:t>εκπαίδευση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δεν</a:t>
            </a:r>
            <a:r>
              <a:rPr sz="1800" spc="-45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μετρά</a:t>
            </a:r>
            <a:r>
              <a:rPr sz="1800" spc="-30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ενισχύθηκε</a:t>
            </a:r>
            <a:r>
              <a:rPr sz="1800" spc="-40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και</a:t>
            </a:r>
            <a:r>
              <a:rPr sz="1800" spc="-30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spc="-25" dirty="0">
                <a:solidFill>
                  <a:srgbClr val="000000"/>
                </a:solidFill>
                <a:latin typeface="Sylfaen"/>
                <a:cs typeface="Sylfaen"/>
              </a:rPr>
              <a:t>από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την</a:t>
            </a:r>
            <a:r>
              <a:rPr sz="1800" spc="-30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ανικανότητα</a:t>
            </a:r>
            <a:r>
              <a:rPr sz="1800" spc="-15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spc="-10" dirty="0">
                <a:solidFill>
                  <a:srgbClr val="000000"/>
                </a:solidFill>
                <a:latin typeface="Sylfaen"/>
                <a:cs typeface="Sylfaen"/>
              </a:rPr>
              <a:t>επίδρασης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σημαντικών</a:t>
            </a:r>
            <a:r>
              <a:rPr sz="1800" spc="-20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spc="-10" dirty="0">
                <a:solidFill>
                  <a:srgbClr val="000000"/>
                </a:solidFill>
                <a:latin typeface="Sylfaen"/>
                <a:cs typeface="Sylfaen"/>
              </a:rPr>
              <a:t>προγραμμάτων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ενίσχυσης</a:t>
            </a:r>
            <a:r>
              <a:rPr sz="1800" spc="-55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όπως</a:t>
            </a:r>
            <a:r>
              <a:rPr sz="1800" spc="-35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dirty="0">
                <a:solidFill>
                  <a:srgbClr val="000000"/>
                </a:solidFill>
                <a:latin typeface="Sylfaen"/>
                <a:cs typeface="Sylfaen"/>
              </a:rPr>
              <a:t>ήταν</a:t>
            </a:r>
            <a:r>
              <a:rPr sz="1800" spc="-45" dirty="0">
                <a:solidFill>
                  <a:srgbClr val="000000"/>
                </a:solidFill>
                <a:latin typeface="Sylfaen"/>
                <a:cs typeface="Sylfaen"/>
              </a:rPr>
              <a:t> </a:t>
            </a:r>
            <a:r>
              <a:rPr sz="1800" spc="-25" dirty="0">
                <a:solidFill>
                  <a:srgbClr val="000000"/>
                </a:solidFill>
                <a:latin typeface="Sylfaen"/>
                <a:cs typeface="Sylfaen"/>
              </a:rPr>
              <a:t>το</a:t>
            </a:r>
            <a:endParaRPr sz="1800">
              <a:latin typeface="Sylfaen"/>
              <a:cs typeface="Sylfae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29278" y="2572639"/>
            <a:ext cx="309943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Sylfaen"/>
                <a:cs typeface="Sylfaen"/>
              </a:rPr>
              <a:t>HeadStart</a:t>
            </a:r>
            <a:r>
              <a:rPr sz="1800" spc="-60" dirty="0">
                <a:latin typeface="Sylfaen"/>
                <a:cs typeface="Sylfaen"/>
              </a:rPr>
              <a:t> </a:t>
            </a:r>
            <a:r>
              <a:rPr sz="1800" dirty="0">
                <a:latin typeface="Sylfaen"/>
                <a:cs typeface="Sylfaen"/>
              </a:rPr>
              <a:t>(ισχυρή</a:t>
            </a:r>
            <a:r>
              <a:rPr sz="1800" spc="-70" dirty="0">
                <a:latin typeface="Sylfaen"/>
                <a:cs typeface="Sylfaen"/>
              </a:rPr>
              <a:t> </a:t>
            </a:r>
            <a:r>
              <a:rPr sz="1800" spc="-10" dirty="0">
                <a:latin typeface="Sylfaen"/>
                <a:cs typeface="Sylfaen"/>
              </a:rPr>
              <a:t>προδημοτική </a:t>
            </a:r>
            <a:r>
              <a:rPr sz="1800" dirty="0">
                <a:latin typeface="Sylfaen"/>
                <a:cs typeface="Sylfaen"/>
              </a:rPr>
              <a:t>εκπαίδευση</a:t>
            </a:r>
            <a:r>
              <a:rPr sz="1800" spc="-55" dirty="0">
                <a:latin typeface="Sylfaen"/>
                <a:cs typeface="Sylfaen"/>
              </a:rPr>
              <a:t> </a:t>
            </a:r>
            <a:r>
              <a:rPr sz="1800" dirty="0">
                <a:latin typeface="Sylfaen"/>
                <a:cs typeface="Sylfaen"/>
              </a:rPr>
              <a:t>θα</a:t>
            </a:r>
            <a:r>
              <a:rPr sz="1800" spc="-50" dirty="0">
                <a:latin typeface="Sylfaen"/>
                <a:cs typeface="Sylfaen"/>
              </a:rPr>
              <a:t> </a:t>
            </a:r>
            <a:r>
              <a:rPr sz="1800" dirty="0">
                <a:latin typeface="Sylfaen"/>
                <a:cs typeface="Sylfaen"/>
              </a:rPr>
              <a:t>είχε</a:t>
            </a:r>
            <a:r>
              <a:rPr sz="1800" spc="-45" dirty="0">
                <a:latin typeface="Sylfaen"/>
                <a:cs typeface="Sylfaen"/>
              </a:rPr>
              <a:t> </a:t>
            </a:r>
            <a:r>
              <a:rPr sz="1800" spc="-25" dirty="0">
                <a:latin typeface="Sylfaen"/>
                <a:cs typeface="Sylfaen"/>
              </a:rPr>
              <a:t>την</a:t>
            </a:r>
            <a:endParaRPr sz="1800">
              <a:latin typeface="Sylfaen"/>
              <a:cs typeface="Sylfaen"/>
            </a:endParaRPr>
          </a:p>
          <a:p>
            <a:pPr marL="427355" marR="419100" algn="ctr">
              <a:lnSpc>
                <a:spcPct val="100000"/>
              </a:lnSpc>
            </a:pPr>
            <a:r>
              <a:rPr sz="1800" dirty="0">
                <a:latin typeface="Sylfaen"/>
                <a:cs typeface="Sylfaen"/>
              </a:rPr>
              <a:t>προοπτική</a:t>
            </a:r>
            <a:r>
              <a:rPr sz="1800" spc="-30" dirty="0">
                <a:latin typeface="Sylfaen"/>
                <a:cs typeface="Sylfaen"/>
              </a:rPr>
              <a:t> </a:t>
            </a:r>
            <a:r>
              <a:rPr sz="1800" dirty="0">
                <a:latin typeface="Sylfaen"/>
                <a:cs typeface="Sylfaen"/>
              </a:rPr>
              <a:t>να</a:t>
            </a:r>
            <a:r>
              <a:rPr sz="1800" spc="-45" dirty="0">
                <a:latin typeface="Sylfaen"/>
                <a:cs typeface="Sylfaen"/>
              </a:rPr>
              <a:t> </a:t>
            </a:r>
            <a:r>
              <a:rPr sz="1800" spc="-10" dirty="0">
                <a:latin typeface="Sylfaen"/>
                <a:cs typeface="Sylfaen"/>
              </a:rPr>
              <a:t>εξισώσει διαφορές)</a:t>
            </a:r>
            <a:endParaRPr sz="1800">
              <a:latin typeface="Sylfaen"/>
              <a:cs typeface="Sylfae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284287" y="2591371"/>
            <a:ext cx="7066915" cy="3350895"/>
            <a:chOff x="1284287" y="2591371"/>
            <a:chExt cx="7066915" cy="3350895"/>
          </a:xfrm>
        </p:grpSpPr>
        <p:sp>
          <p:nvSpPr>
            <p:cNvPr id="10" name="object 10"/>
            <p:cNvSpPr/>
            <p:nvPr/>
          </p:nvSpPr>
          <p:spPr>
            <a:xfrm>
              <a:off x="7193153" y="2599308"/>
              <a:ext cx="1149985" cy="2087880"/>
            </a:xfrm>
            <a:custGeom>
              <a:avLst/>
              <a:gdLst/>
              <a:ahLst/>
              <a:cxnLst/>
              <a:rect l="l" t="t" r="r" b="b"/>
              <a:pathLst>
                <a:path w="1149984" h="2087879">
                  <a:moveTo>
                    <a:pt x="490474" y="0"/>
                  </a:moveTo>
                  <a:lnTo>
                    <a:pt x="229107" y="265429"/>
                  </a:lnTo>
                  <a:lnTo>
                    <a:pt x="693801" y="722756"/>
                  </a:lnTo>
                  <a:lnTo>
                    <a:pt x="723537" y="757178"/>
                  </a:lnTo>
                  <a:lnTo>
                    <a:pt x="746751" y="794901"/>
                  </a:lnTo>
                  <a:lnTo>
                    <a:pt x="763439" y="835112"/>
                  </a:lnTo>
                  <a:lnTo>
                    <a:pt x="773593" y="877000"/>
                  </a:lnTo>
                  <a:lnTo>
                    <a:pt x="777208" y="919749"/>
                  </a:lnTo>
                  <a:lnTo>
                    <a:pt x="774277" y="962549"/>
                  </a:lnTo>
                  <a:lnTo>
                    <a:pt x="764794" y="1004585"/>
                  </a:lnTo>
                  <a:lnTo>
                    <a:pt x="748754" y="1045044"/>
                  </a:lnTo>
                  <a:lnTo>
                    <a:pt x="726150" y="1083114"/>
                  </a:lnTo>
                  <a:lnTo>
                    <a:pt x="696976" y="1117980"/>
                  </a:lnTo>
                  <a:lnTo>
                    <a:pt x="132842" y="1691132"/>
                  </a:lnTo>
                  <a:lnTo>
                    <a:pt x="0" y="1560576"/>
                  </a:lnTo>
                  <a:lnTo>
                    <a:pt x="4318" y="2087371"/>
                  </a:lnTo>
                  <a:lnTo>
                    <a:pt x="531114" y="2083180"/>
                  </a:lnTo>
                  <a:lnTo>
                    <a:pt x="398399" y="1952497"/>
                  </a:lnTo>
                  <a:lnTo>
                    <a:pt x="962532" y="1379346"/>
                  </a:lnTo>
                  <a:lnTo>
                    <a:pt x="995377" y="1343408"/>
                  </a:lnTo>
                  <a:lnTo>
                    <a:pt x="1025053" y="1305711"/>
                  </a:lnTo>
                  <a:lnTo>
                    <a:pt x="1051562" y="1266435"/>
                  </a:lnTo>
                  <a:lnTo>
                    <a:pt x="1074906" y="1225757"/>
                  </a:lnTo>
                  <a:lnTo>
                    <a:pt x="1095085" y="1183857"/>
                  </a:lnTo>
                  <a:lnTo>
                    <a:pt x="1112101" y="1140912"/>
                  </a:lnTo>
                  <a:lnTo>
                    <a:pt x="1125956" y="1097101"/>
                  </a:lnTo>
                  <a:lnTo>
                    <a:pt x="1136649" y="1052603"/>
                  </a:lnTo>
                  <a:lnTo>
                    <a:pt x="1144184" y="1007595"/>
                  </a:lnTo>
                  <a:lnTo>
                    <a:pt x="1148559" y="962256"/>
                  </a:lnTo>
                  <a:lnTo>
                    <a:pt x="1149778" y="916765"/>
                  </a:lnTo>
                  <a:lnTo>
                    <a:pt x="1147841" y="871300"/>
                  </a:lnTo>
                  <a:lnTo>
                    <a:pt x="1142749" y="826039"/>
                  </a:lnTo>
                  <a:lnTo>
                    <a:pt x="1134504" y="781161"/>
                  </a:lnTo>
                  <a:lnTo>
                    <a:pt x="1123107" y="736844"/>
                  </a:lnTo>
                  <a:lnTo>
                    <a:pt x="1108559" y="693267"/>
                  </a:lnTo>
                  <a:lnTo>
                    <a:pt x="1090861" y="650608"/>
                  </a:lnTo>
                  <a:lnTo>
                    <a:pt x="1070014" y="609045"/>
                  </a:lnTo>
                  <a:lnTo>
                    <a:pt x="1046020" y="568757"/>
                  </a:lnTo>
                  <a:lnTo>
                    <a:pt x="1018880" y="529923"/>
                  </a:lnTo>
                  <a:lnTo>
                    <a:pt x="988595" y="492720"/>
                  </a:lnTo>
                  <a:lnTo>
                    <a:pt x="955167" y="457326"/>
                  </a:lnTo>
                  <a:lnTo>
                    <a:pt x="490474" y="0"/>
                  </a:lnTo>
                  <a:close/>
                </a:path>
              </a:pathLst>
            </a:custGeom>
            <a:solidFill>
              <a:srgbClr val="6C6E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193153" y="2599308"/>
              <a:ext cx="1149985" cy="2087880"/>
            </a:xfrm>
            <a:custGeom>
              <a:avLst/>
              <a:gdLst/>
              <a:ahLst/>
              <a:cxnLst/>
              <a:rect l="l" t="t" r="r" b="b"/>
              <a:pathLst>
                <a:path w="1149984" h="2087879">
                  <a:moveTo>
                    <a:pt x="490474" y="0"/>
                  </a:moveTo>
                  <a:lnTo>
                    <a:pt x="955167" y="457326"/>
                  </a:lnTo>
                  <a:lnTo>
                    <a:pt x="988595" y="492720"/>
                  </a:lnTo>
                  <a:lnTo>
                    <a:pt x="1018880" y="529923"/>
                  </a:lnTo>
                  <a:lnTo>
                    <a:pt x="1046020" y="568757"/>
                  </a:lnTo>
                  <a:lnTo>
                    <a:pt x="1070014" y="609045"/>
                  </a:lnTo>
                  <a:lnTo>
                    <a:pt x="1090861" y="650608"/>
                  </a:lnTo>
                  <a:lnTo>
                    <a:pt x="1108559" y="693267"/>
                  </a:lnTo>
                  <a:lnTo>
                    <a:pt x="1123107" y="736844"/>
                  </a:lnTo>
                  <a:lnTo>
                    <a:pt x="1134504" y="781161"/>
                  </a:lnTo>
                  <a:lnTo>
                    <a:pt x="1142749" y="826039"/>
                  </a:lnTo>
                  <a:lnTo>
                    <a:pt x="1147841" y="871300"/>
                  </a:lnTo>
                  <a:lnTo>
                    <a:pt x="1149778" y="916765"/>
                  </a:lnTo>
                  <a:lnTo>
                    <a:pt x="1148559" y="962256"/>
                  </a:lnTo>
                  <a:lnTo>
                    <a:pt x="1144184" y="1007595"/>
                  </a:lnTo>
                  <a:lnTo>
                    <a:pt x="1136649" y="1052603"/>
                  </a:lnTo>
                  <a:lnTo>
                    <a:pt x="1125956" y="1097101"/>
                  </a:lnTo>
                  <a:lnTo>
                    <a:pt x="1112101" y="1140912"/>
                  </a:lnTo>
                  <a:lnTo>
                    <a:pt x="1095085" y="1183857"/>
                  </a:lnTo>
                  <a:lnTo>
                    <a:pt x="1074906" y="1225757"/>
                  </a:lnTo>
                  <a:lnTo>
                    <a:pt x="1051562" y="1266435"/>
                  </a:lnTo>
                  <a:lnTo>
                    <a:pt x="1025053" y="1305711"/>
                  </a:lnTo>
                  <a:lnTo>
                    <a:pt x="995377" y="1343408"/>
                  </a:lnTo>
                  <a:lnTo>
                    <a:pt x="962532" y="1379346"/>
                  </a:lnTo>
                  <a:lnTo>
                    <a:pt x="398399" y="1952497"/>
                  </a:lnTo>
                  <a:lnTo>
                    <a:pt x="531114" y="2083180"/>
                  </a:lnTo>
                  <a:lnTo>
                    <a:pt x="4318" y="2087371"/>
                  </a:lnTo>
                  <a:lnTo>
                    <a:pt x="0" y="1560576"/>
                  </a:lnTo>
                  <a:lnTo>
                    <a:pt x="132842" y="1691132"/>
                  </a:lnTo>
                  <a:lnTo>
                    <a:pt x="696976" y="1117980"/>
                  </a:lnTo>
                  <a:lnTo>
                    <a:pt x="726150" y="1083114"/>
                  </a:lnTo>
                  <a:lnTo>
                    <a:pt x="748754" y="1045044"/>
                  </a:lnTo>
                  <a:lnTo>
                    <a:pt x="764794" y="1004585"/>
                  </a:lnTo>
                  <a:lnTo>
                    <a:pt x="774277" y="962549"/>
                  </a:lnTo>
                  <a:lnTo>
                    <a:pt x="777208" y="919749"/>
                  </a:lnTo>
                  <a:lnTo>
                    <a:pt x="773593" y="877000"/>
                  </a:lnTo>
                  <a:lnTo>
                    <a:pt x="763439" y="835112"/>
                  </a:lnTo>
                  <a:lnTo>
                    <a:pt x="746751" y="794901"/>
                  </a:lnTo>
                  <a:lnTo>
                    <a:pt x="723537" y="757178"/>
                  </a:lnTo>
                  <a:lnTo>
                    <a:pt x="693801" y="722756"/>
                  </a:lnTo>
                  <a:lnTo>
                    <a:pt x="229107" y="265429"/>
                  </a:lnTo>
                  <a:lnTo>
                    <a:pt x="490474" y="0"/>
                  </a:lnTo>
                  <a:close/>
                </a:path>
              </a:pathLst>
            </a:custGeom>
            <a:ln w="15875">
              <a:solidFill>
                <a:srgbClr val="6B9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295400" y="5561444"/>
              <a:ext cx="2209800" cy="369570"/>
            </a:xfrm>
            <a:custGeom>
              <a:avLst/>
              <a:gdLst/>
              <a:ahLst/>
              <a:cxnLst/>
              <a:rect l="l" t="t" r="r" b="b"/>
              <a:pathLst>
                <a:path w="2209800" h="369570">
                  <a:moveTo>
                    <a:pt x="2209800" y="0"/>
                  </a:moveTo>
                  <a:lnTo>
                    <a:pt x="0" y="0"/>
                  </a:lnTo>
                  <a:lnTo>
                    <a:pt x="0" y="369328"/>
                  </a:lnTo>
                  <a:lnTo>
                    <a:pt x="2209800" y="369328"/>
                  </a:lnTo>
                  <a:lnTo>
                    <a:pt x="2209800" y="0"/>
                  </a:lnTo>
                  <a:close/>
                </a:path>
              </a:pathLst>
            </a:custGeom>
            <a:solidFill>
              <a:srgbClr val="706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295400" y="5561444"/>
              <a:ext cx="2209800" cy="369570"/>
            </a:xfrm>
            <a:custGeom>
              <a:avLst/>
              <a:gdLst/>
              <a:ahLst/>
              <a:cxnLst/>
              <a:rect l="l" t="t" r="r" b="b"/>
              <a:pathLst>
                <a:path w="2209800" h="369570">
                  <a:moveTo>
                    <a:pt x="0" y="369328"/>
                  </a:moveTo>
                  <a:lnTo>
                    <a:pt x="2209800" y="369328"/>
                  </a:lnTo>
                  <a:lnTo>
                    <a:pt x="2209800" y="0"/>
                  </a:lnTo>
                  <a:lnTo>
                    <a:pt x="0" y="0"/>
                  </a:lnTo>
                  <a:lnTo>
                    <a:pt x="0" y="369328"/>
                  </a:lnTo>
                  <a:close/>
                </a:path>
              </a:pathLst>
            </a:custGeom>
            <a:ln w="222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374394" y="5577636"/>
            <a:ext cx="198056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Sylfaen"/>
                <a:cs typeface="Sylfaen"/>
              </a:rPr>
              <a:t>COLEMAN</a:t>
            </a:r>
            <a:r>
              <a:rPr sz="1800" spc="-20" dirty="0">
                <a:solidFill>
                  <a:srgbClr val="FFFFFF"/>
                </a:solidFill>
                <a:latin typeface="Sylfaen"/>
                <a:cs typeface="Sylfae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Sylfaen"/>
                <a:cs typeface="Sylfaen"/>
              </a:rPr>
              <a:t>σήμερα;</a:t>
            </a:r>
            <a:endParaRPr sz="1800">
              <a:latin typeface="Sylfaen"/>
              <a:cs typeface="Sylfae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8049" y="753617"/>
            <a:ext cx="61772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5" dirty="0">
                <a:solidFill>
                  <a:srgbClr val="001F5F"/>
                </a:solidFill>
                <a:latin typeface="Tahoma"/>
                <a:cs typeface="Tahoma"/>
              </a:rPr>
              <a:t>Ευρωπαϊκές</a:t>
            </a:r>
            <a:r>
              <a:rPr sz="2200" spc="-14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001F5F"/>
                </a:solidFill>
                <a:latin typeface="Tahoma"/>
                <a:cs typeface="Tahoma"/>
              </a:rPr>
              <a:t>θέσεις</a:t>
            </a:r>
            <a:r>
              <a:rPr sz="2200" spc="-125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ahoma"/>
                <a:cs typeface="Tahoma"/>
              </a:rPr>
              <a:t>και</a:t>
            </a:r>
            <a:r>
              <a:rPr sz="2200" spc="-11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001F5F"/>
                </a:solidFill>
                <a:latin typeface="Tahoma"/>
                <a:cs typeface="Tahoma"/>
              </a:rPr>
              <a:t>τάσεις</a:t>
            </a:r>
            <a:r>
              <a:rPr sz="2200" spc="-11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ahoma"/>
                <a:cs typeface="Tahoma"/>
              </a:rPr>
              <a:t>για</a:t>
            </a:r>
            <a:r>
              <a:rPr sz="2200" spc="-11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001F5F"/>
                </a:solidFill>
                <a:latin typeface="Tahoma"/>
                <a:cs typeface="Tahoma"/>
              </a:rPr>
              <a:t>την</a:t>
            </a:r>
            <a:r>
              <a:rPr sz="2200" spc="-35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ahoma"/>
                <a:cs typeface="Tahoma"/>
              </a:rPr>
              <a:t>σχολική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0955" y="1088898"/>
            <a:ext cx="4246245" cy="2849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9825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001F5F"/>
                </a:solidFill>
                <a:latin typeface="Tahoma"/>
                <a:cs typeface="Tahoma"/>
              </a:rPr>
              <a:t>ποιότητα</a:t>
            </a:r>
            <a:endParaRPr sz="2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Τι</a:t>
            </a:r>
            <a:r>
              <a:rPr sz="2000" spc="-6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3D3C2C"/>
                </a:solidFill>
                <a:latin typeface="Microsoft Sans Serif"/>
                <a:cs typeface="Microsoft Sans Serif"/>
              </a:rPr>
              <a:t>είναι</a:t>
            </a:r>
            <a:r>
              <a:rPr sz="2000" spc="-3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0" dirty="0">
                <a:solidFill>
                  <a:srgbClr val="3D3C2C"/>
                </a:solidFill>
                <a:latin typeface="Microsoft Sans Serif"/>
                <a:cs typeface="Microsoft Sans Serif"/>
              </a:rPr>
              <a:t>το</a:t>
            </a:r>
            <a:r>
              <a:rPr sz="2000" spc="-3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3D3C2C"/>
                </a:solidFill>
                <a:latin typeface="Microsoft Sans Serif"/>
                <a:cs typeface="Microsoft Sans Serif"/>
              </a:rPr>
              <a:t>αποτελεσματικό</a:t>
            </a:r>
            <a:r>
              <a:rPr sz="2000" spc="-8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σχολείο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Τι</a:t>
            </a:r>
            <a:r>
              <a:rPr sz="2000" spc="-6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είναι</a:t>
            </a:r>
            <a:r>
              <a:rPr sz="2000" spc="-5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η</a:t>
            </a:r>
            <a:r>
              <a:rPr sz="2000" spc="-4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3D3C2C"/>
                </a:solidFill>
                <a:latin typeface="Microsoft Sans Serif"/>
                <a:cs typeface="Microsoft Sans Serif"/>
              </a:rPr>
              <a:t>αποτελεσματική</a:t>
            </a:r>
            <a:r>
              <a:rPr sz="2000" spc="-8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εκπαίδευση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1970</a:t>
            </a:r>
            <a:r>
              <a:rPr sz="2000" spc="1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470" dirty="0">
                <a:solidFill>
                  <a:srgbClr val="3D3C2C"/>
                </a:solidFill>
                <a:latin typeface="Microsoft Sans Serif"/>
                <a:cs typeface="Microsoft Sans Serif"/>
              </a:rPr>
              <a:t>–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Η</a:t>
            </a:r>
            <a:r>
              <a:rPr sz="2000" spc="-3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μεγάλη</a:t>
            </a:r>
            <a:r>
              <a:rPr sz="2000" spc="-4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αλλαγή</a:t>
            </a:r>
            <a:r>
              <a:rPr sz="2000" spc="-6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70" dirty="0">
                <a:solidFill>
                  <a:srgbClr val="3D3C2C"/>
                </a:solidFill>
                <a:latin typeface="Microsoft Sans Serif"/>
                <a:cs typeface="Microsoft Sans Serif"/>
              </a:rPr>
              <a:t>που</a:t>
            </a:r>
            <a:r>
              <a:rPr sz="2000" spc="-3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παρατηρείται: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50" dirty="0">
                <a:solidFill>
                  <a:srgbClr val="FDFDFD"/>
                </a:solidFill>
                <a:latin typeface="Microsoft Sans Serif"/>
                <a:cs typeface="Microsoft Sans Serif"/>
              </a:rPr>
              <a:t>3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10:02</a:t>
            </a:r>
            <a:endParaRPr sz="120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0660" y="4695444"/>
            <a:ext cx="2648712" cy="150571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796033" y="5166105"/>
            <a:ext cx="1999614" cy="47942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611505" marR="5080" indent="-599440">
              <a:lnSpc>
                <a:spcPts val="1660"/>
              </a:lnSpc>
              <a:spcBef>
                <a:spcPts val="365"/>
              </a:spcBef>
            </a:pPr>
            <a:r>
              <a:rPr sz="1600" b="1" spc="-20" dirty="0">
                <a:solidFill>
                  <a:srgbClr val="C00000"/>
                </a:solidFill>
                <a:latin typeface="Arial"/>
                <a:cs typeface="Arial"/>
              </a:rPr>
              <a:t>Κοινοτικό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Συλλογικό μοντέλο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444745" y="4732766"/>
            <a:ext cx="3409315" cy="1506220"/>
            <a:chOff x="4264152" y="4695444"/>
            <a:chExt cx="3409315" cy="1506220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64152" y="5079492"/>
              <a:ext cx="646176" cy="73761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24628" y="4695444"/>
              <a:ext cx="2648712" cy="1505712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5346572" y="5166105"/>
            <a:ext cx="2008505" cy="479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789"/>
              </a:lnSpc>
              <a:spcBef>
                <a:spcPts val="95"/>
              </a:spcBef>
            </a:pP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Διαχειριστικό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1789"/>
              </a:lnSpc>
            </a:pP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Ορθολογικό</a:t>
            </a:r>
            <a:r>
              <a:rPr sz="1600" b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μοντέλο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3332" rIns="0" bIns="0" rtlCol="0">
            <a:spAutoFit/>
          </a:bodyPr>
          <a:lstStyle/>
          <a:p>
            <a:pPr marL="522605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solidFill>
                  <a:srgbClr val="93C500"/>
                </a:solidFill>
                <a:latin typeface="Microsoft Sans Serif"/>
                <a:cs typeface="Microsoft Sans Serif"/>
              </a:rPr>
              <a:t>1990</a:t>
            </a:r>
            <a:r>
              <a:rPr sz="3600" b="0" spc="20" dirty="0">
                <a:solidFill>
                  <a:srgbClr val="93C500"/>
                </a:solidFill>
                <a:latin typeface="Microsoft Sans Serif"/>
                <a:cs typeface="Microsoft Sans Serif"/>
              </a:rPr>
              <a:t> </a:t>
            </a:r>
            <a:r>
              <a:rPr sz="3600" b="0" dirty="0">
                <a:solidFill>
                  <a:srgbClr val="93C500"/>
                </a:solidFill>
                <a:latin typeface="Microsoft Sans Serif"/>
                <a:cs typeface="Microsoft Sans Serif"/>
              </a:rPr>
              <a:t>-</a:t>
            </a:r>
            <a:r>
              <a:rPr sz="3600" b="0" spc="-15" dirty="0">
                <a:solidFill>
                  <a:srgbClr val="93C500"/>
                </a:solidFill>
                <a:latin typeface="Microsoft Sans Serif"/>
                <a:cs typeface="Microsoft Sans Serif"/>
              </a:rPr>
              <a:t> </a:t>
            </a:r>
            <a:r>
              <a:rPr sz="3600" b="0" spc="-20" dirty="0">
                <a:solidFill>
                  <a:srgbClr val="93C500"/>
                </a:solidFill>
                <a:latin typeface="Microsoft Sans Serif"/>
                <a:cs typeface="Microsoft Sans Serif"/>
              </a:rPr>
              <a:t>2014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0955" y="2349449"/>
            <a:ext cx="6258560" cy="3136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80" dirty="0">
                <a:solidFill>
                  <a:srgbClr val="3D3C2C"/>
                </a:solidFill>
                <a:latin typeface="Microsoft Sans Serif"/>
                <a:cs typeface="Microsoft Sans Serif"/>
              </a:rPr>
              <a:t>Από</a:t>
            </a:r>
            <a:r>
              <a:rPr sz="2000" spc="-3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10" dirty="0">
                <a:solidFill>
                  <a:srgbClr val="3D3C2C"/>
                </a:solidFill>
                <a:latin typeface="Microsoft Sans Serif"/>
                <a:cs typeface="Microsoft Sans Serif"/>
              </a:rPr>
              <a:t>το</a:t>
            </a:r>
            <a:r>
              <a:rPr sz="2000" spc="-2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1990</a:t>
            </a:r>
            <a:r>
              <a:rPr sz="2000" spc="-2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και</a:t>
            </a:r>
            <a:r>
              <a:rPr sz="2000" spc="-1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60" dirty="0">
                <a:solidFill>
                  <a:srgbClr val="3D3C2C"/>
                </a:solidFill>
                <a:latin typeface="Microsoft Sans Serif"/>
                <a:cs typeface="Microsoft Sans Serif"/>
              </a:rPr>
              <a:t>μετά</a:t>
            </a:r>
            <a:r>
              <a:rPr sz="2000" spc="-3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,</a:t>
            </a:r>
            <a:r>
              <a:rPr sz="2000" spc="-2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3D3C2C"/>
                </a:solidFill>
                <a:latin typeface="Microsoft Sans Serif"/>
                <a:cs typeface="Microsoft Sans Serif"/>
              </a:rPr>
              <a:t>ποιότητα</a:t>
            </a:r>
            <a:r>
              <a:rPr sz="2000" spc="-4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στην</a:t>
            </a:r>
            <a:r>
              <a:rPr sz="2000" spc="-1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0" dirty="0">
                <a:solidFill>
                  <a:srgbClr val="3D3C2C"/>
                </a:solidFill>
                <a:latin typeface="Microsoft Sans Serif"/>
                <a:cs typeface="Microsoft Sans Serif"/>
              </a:rPr>
              <a:t>ατζέντα</a:t>
            </a:r>
            <a:r>
              <a:rPr sz="2000" spc="-3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0" dirty="0">
                <a:solidFill>
                  <a:srgbClr val="3D3C2C"/>
                </a:solidFill>
                <a:latin typeface="Microsoft Sans Serif"/>
                <a:cs typeface="Microsoft Sans Serif"/>
              </a:rPr>
              <a:t>της</a:t>
            </a:r>
            <a:r>
              <a:rPr sz="2000" spc="-3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Ε.Ε </a:t>
            </a:r>
            <a:r>
              <a:rPr sz="2000" spc="470" dirty="0">
                <a:solidFill>
                  <a:srgbClr val="3D3C2C"/>
                </a:solidFill>
                <a:latin typeface="Microsoft Sans Serif"/>
                <a:cs typeface="Microsoft Sans Serif"/>
              </a:rPr>
              <a:t>–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σύνδεση</a:t>
            </a:r>
            <a:r>
              <a:rPr sz="2000" spc="-4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με</a:t>
            </a:r>
            <a:r>
              <a:rPr sz="2000" spc="-5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ιδεολογίες?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Εμπλοκή</a:t>
            </a:r>
            <a:r>
              <a:rPr sz="2000" spc="7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κοινοτικών</a:t>
            </a:r>
            <a:r>
              <a:rPr sz="2000" spc="5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οργάνων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2000">
              <a:latin typeface="Microsoft Sans Serif"/>
              <a:cs typeface="Microsoft Sans Serif"/>
            </a:endParaRPr>
          </a:p>
          <a:p>
            <a:pPr marL="12700" marR="532765">
              <a:lnSpc>
                <a:spcPct val="100000"/>
              </a:lnSpc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Προβολή</a:t>
            </a:r>
            <a:r>
              <a:rPr sz="2000" spc="-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60" dirty="0">
                <a:solidFill>
                  <a:srgbClr val="3D3C2C"/>
                </a:solidFill>
                <a:latin typeface="Microsoft Sans Serif"/>
                <a:cs typeface="Microsoft Sans Serif"/>
              </a:rPr>
              <a:t>αποτελεσματικότητας</a:t>
            </a:r>
            <a:r>
              <a:rPr sz="2000" spc="-2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ως</a:t>
            </a:r>
            <a:r>
              <a:rPr sz="2000" spc="1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βασικός</a:t>
            </a:r>
            <a:r>
              <a:rPr sz="2000" spc="-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μοχλός ανάπτυξης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ΣΥΝΘΗΚΗ</a:t>
            </a:r>
            <a:r>
              <a:rPr sz="2000" spc="-12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ΛΙΣΑΒΩΝΑΣ</a:t>
            </a:r>
            <a:r>
              <a:rPr sz="2000" spc="-3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3D3C2C"/>
                </a:solidFill>
                <a:latin typeface="Microsoft Sans Serif"/>
                <a:cs typeface="Microsoft Sans Serif"/>
              </a:rPr>
              <a:t>2000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50" dirty="0">
                <a:solidFill>
                  <a:srgbClr val="FDFDFD"/>
                </a:solidFill>
                <a:latin typeface="Microsoft Sans Serif"/>
                <a:cs typeface="Microsoft Sans Serif"/>
              </a:rPr>
              <a:t>4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10:04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sz="2400" spc="-70" dirty="0">
                <a:solidFill>
                  <a:srgbClr val="C00000"/>
                </a:solidFill>
                <a:latin typeface="Tahoma"/>
                <a:cs typeface="Tahoma"/>
              </a:rPr>
              <a:t>ΛΙΣΑΒΩΝΑ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6188" y="1511808"/>
            <a:ext cx="4331208" cy="44196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732657" y="1892554"/>
            <a:ext cx="1399540" cy="59499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82880" marR="5080" indent="-170815">
              <a:lnSpc>
                <a:spcPts val="2080"/>
              </a:lnSpc>
              <a:spcBef>
                <a:spcPts val="440"/>
              </a:spcBef>
            </a:pPr>
            <a:r>
              <a:rPr sz="2000" b="1" spc="-20" dirty="0">
                <a:solidFill>
                  <a:srgbClr val="001F5F"/>
                </a:solidFill>
                <a:latin typeface="Arial"/>
                <a:cs typeface="Arial"/>
              </a:rPr>
              <a:t>Οικονομική </a:t>
            </a:r>
            <a:r>
              <a:rPr sz="2000" b="1" spc="-10" dirty="0">
                <a:solidFill>
                  <a:srgbClr val="001F5F"/>
                </a:solidFill>
                <a:latin typeface="Arial"/>
                <a:cs typeface="Arial"/>
              </a:rPr>
              <a:t>Πολιτική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04160" y="2589276"/>
            <a:ext cx="3255264" cy="334213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605276" y="3896359"/>
            <a:ext cx="1656080" cy="594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24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001F5F"/>
                </a:solidFill>
                <a:latin typeface="Arial"/>
                <a:cs typeface="Arial"/>
              </a:rPr>
              <a:t>Εκπαιδευτική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ts val="2240"/>
              </a:lnSpc>
            </a:pPr>
            <a:r>
              <a:rPr sz="2000" b="1" spc="-10" dirty="0">
                <a:solidFill>
                  <a:srgbClr val="001F5F"/>
                </a:solidFill>
                <a:latin typeface="Arial"/>
                <a:cs typeface="Arial"/>
              </a:rPr>
              <a:t>Πολιτική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50" dirty="0">
                <a:solidFill>
                  <a:srgbClr val="FDFDFD"/>
                </a:solidFill>
                <a:latin typeface="Microsoft Sans Serif"/>
                <a:cs typeface="Microsoft Sans Serif"/>
              </a:rPr>
              <a:t>5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10:08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2375" y="1246378"/>
            <a:ext cx="2641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95" dirty="0">
                <a:solidFill>
                  <a:srgbClr val="001F5F"/>
                </a:solidFill>
                <a:latin typeface="Tahoma"/>
                <a:cs typeface="Tahoma"/>
              </a:rPr>
              <a:t>Δείκτες</a:t>
            </a:r>
            <a:r>
              <a:rPr sz="2400" spc="-4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spc="-30" dirty="0">
                <a:solidFill>
                  <a:srgbClr val="001F5F"/>
                </a:solidFill>
                <a:latin typeface="Tahoma"/>
                <a:cs typeface="Tahoma"/>
              </a:rPr>
              <a:t>ποιότητας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0955" y="2349449"/>
            <a:ext cx="5170170" cy="2160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16</a:t>
            </a:r>
            <a:r>
              <a:rPr sz="2000" spc="-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85" dirty="0">
                <a:solidFill>
                  <a:srgbClr val="3D3C2C"/>
                </a:solidFill>
                <a:latin typeface="Microsoft Sans Serif"/>
                <a:cs typeface="Microsoft Sans Serif"/>
              </a:rPr>
              <a:t>δείκτες</a:t>
            </a:r>
            <a:r>
              <a:rPr sz="2000" spc="-2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σε</a:t>
            </a:r>
            <a:r>
              <a:rPr sz="2000" spc="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4</a:t>
            </a:r>
            <a:r>
              <a:rPr sz="2000" spc="-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κατηγορίες: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2000">
              <a:latin typeface="Microsoft Sans Serif"/>
              <a:cs typeface="Microsoft Sans Serif"/>
            </a:endParaRPr>
          </a:p>
          <a:p>
            <a:pPr marL="286385" indent="-273685">
              <a:lnSpc>
                <a:spcPct val="100000"/>
              </a:lnSpc>
              <a:buClr>
                <a:srgbClr val="93C500"/>
              </a:buClr>
              <a:buSzPct val="75000"/>
              <a:buChar char="-"/>
              <a:tabLst>
                <a:tab pos="286385" algn="l"/>
              </a:tabLst>
            </a:pP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Επιδόσεις</a:t>
            </a:r>
            <a:endParaRPr sz="2000">
              <a:latin typeface="Microsoft Sans Serif"/>
              <a:cs typeface="Microsoft Sans Serif"/>
            </a:endParaRPr>
          </a:p>
          <a:p>
            <a:pPr marL="286385" indent="-273685">
              <a:lnSpc>
                <a:spcPct val="100000"/>
              </a:lnSpc>
              <a:spcBef>
                <a:spcPts val="480"/>
              </a:spcBef>
              <a:buClr>
                <a:srgbClr val="93C500"/>
              </a:buClr>
              <a:buSzPct val="75000"/>
              <a:buChar char="-"/>
              <a:tabLst>
                <a:tab pos="286385" algn="l"/>
              </a:tabLst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Επιτυχία</a:t>
            </a:r>
            <a:r>
              <a:rPr sz="2000" spc="-5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και</a:t>
            </a:r>
            <a:r>
              <a:rPr sz="2000" spc="-5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μετάβαση</a:t>
            </a:r>
            <a:endParaRPr sz="2000">
              <a:latin typeface="Microsoft Sans Serif"/>
              <a:cs typeface="Microsoft Sans Serif"/>
            </a:endParaRPr>
          </a:p>
          <a:p>
            <a:pPr marL="286385" indent="-273685">
              <a:lnSpc>
                <a:spcPct val="100000"/>
              </a:lnSpc>
              <a:spcBef>
                <a:spcPts val="484"/>
              </a:spcBef>
              <a:buClr>
                <a:srgbClr val="93C500"/>
              </a:buClr>
              <a:buSzPct val="75000"/>
              <a:buChar char="-"/>
              <a:tabLst>
                <a:tab pos="286385" algn="l"/>
              </a:tabLst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Παρακολούθηση</a:t>
            </a:r>
            <a:r>
              <a:rPr sz="2000" spc="-8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90" dirty="0">
                <a:solidFill>
                  <a:srgbClr val="3D3C2C"/>
                </a:solidFill>
                <a:latin typeface="Microsoft Sans Serif"/>
                <a:cs typeface="Microsoft Sans Serif"/>
              </a:rPr>
              <a:t>της</a:t>
            </a:r>
            <a:r>
              <a:rPr sz="2000" spc="-4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3D3C2C"/>
                </a:solidFill>
                <a:latin typeface="Microsoft Sans Serif"/>
                <a:cs typeface="Microsoft Sans Serif"/>
              </a:rPr>
              <a:t>σχολικής</a:t>
            </a:r>
            <a:r>
              <a:rPr sz="2000" spc="-9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εκπαίδευσης</a:t>
            </a:r>
            <a:endParaRPr sz="2000">
              <a:latin typeface="Microsoft Sans Serif"/>
              <a:cs typeface="Microsoft Sans Serif"/>
            </a:endParaRPr>
          </a:p>
          <a:p>
            <a:pPr marL="286385" indent="-273685">
              <a:lnSpc>
                <a:spcPct val="100000"/>
              </a:lnSpc>
              <a:spcBef>
                <a:spcPts val="480"/>
              </a:spcBef>
              <a:buClr>
                <a:srgbClr val="93C500"/>
              </a:buClr>
              <a:buSzPct val="75000"/>
              <a:buChar char="-"/>
              <a:tabLst>
                <a:tab pos="286385" algn="l"/>
              </a:tabLst>
            </a:pP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Πόροι</a:t>
            </a:r>
            <a:r>
              <a:rPr sz="2000" spc="-60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3D3C2C"/>
                </a:solidFill>
                <a:latin typeface="Microsoft Sans Serif"/>
                <a:cs typeface="Microsoft Sans Serif"/>
              </a:rPr>
              <a:t>και</a:t>
            </a:r>
            <a:r>
              <a:rPr sz="2000" spc="-45" dirty="0">
                <a:solidFill>
                  <a:srgbClr val="3D3C2C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3D3C2C"/>
                </a:solidFill>
                <a:latin typeface="Microsoft Sans Serif"/>
                <a:cs typeface="Microsoft Sans Serif"/>
              </a:rPr>
              <a:t>δομές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50" dirty="0">
                <a:solidFill>
                  <a:srgbClr val="FDFDFD"/>
                </a:solidFill>
                <a:latin typeface="Microsoft Sans Serif"/>
                <a:cs typeface="Microsoft Sans Serif"/>
              </a:rPr>
              <a:t>6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10:12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762000"/>
            <a:ext cx="7848600" cy="55626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649089" y="0"/>
            <a:ext cx="3505200" cy="602615"/>
          </a:xfrm>
          <a:prstGeom prst="rect">
            <a:avLst/>
          </a:prstGeom>
          <a:solidFill>
            <a:srgbClr val="70685A"/>
          </a:solidFill>
        </p:spPr>
        <p:txBody>
          <a:bodyPr vert="horz" wrap="square" lIns="0" tIns="135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tabLst>
                <a:tab pos="3006090" algn="l"/>
              </a:tabLst>
            </a:pPr>
            <a:r>
              <a:rPr sz="1200" spc="-50" dirty="0">
                <a:solidFill>
                  <a:srgbClr val="FDFDFD"/>
                </a:solidFill>
                <a:latin typeface="Microsoft Sans Serif"/>
                <a:cs typeface="Microsoft Sans Serif"/>
              </a:rPr>
              <a:t>7</a:t>
            </a:r>
            <a:r>
              <a:rPr sz="1200" dirty="0">
                <a:solidFill>
                  <a:srgbClr val="FDFDFD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FDFDFD"/>
                </a:solidFill>
                <a:latin typeface="Microsoft Sans Serif"/>
                <a:cs typeface="Microsoft Sans Serif"/>
              </a:rPr>
              <a:t>10:26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284</Words>
  <Application>Microsoft Office PowerPoint</Application>
  <PresentationFormat>Προβολή στην οθόνη 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1" baseType="lpstr">
      <vt:lpstr>Arial</vt:lpstr>
      <vt:lpstr>Arial MT</vt:lpstr>
      <vt:lpstr>Microsoft Sans Serif</vt:lpstr>
      <vt:lpstr>Sylfaen</vt:lpstr>
      <vt:lpstr>Tahoma</vt:lpstr>
      <vt:lpstr>Times New Roman</vt:lpstr>
      <vt:lpstr>Office Theme</vt:lpstr>
      <vt:lpstr>Παρουσίαση του PowerPoint</vt:lpstr>
      <vt:lpstr>Παρουσίαση του PowerPoint</vt:lpstr>
      <vt:lpstr>Ιστορία ΕΑΕ</vt:lpstr>
      <vt:lpstr>Εντύπωση πως η εκπαίδευση δεν μετρά ενισχύθηκε και από την ανικανότητα επίδρασης σημαντικών προγραμμάτων ενίσχυσης όπως ήταν το</vt:lpstr>
      <vt:lpstr>Ευρωπαϊκές θέσεις και τάσεις για την σχολική</vt:lpstr>
      <vt:lpstr>1990 - 2014</vt:lpstr>
      <vt:lpstr>ΛΙΣΑΒΩΝΑ</vt:lpstr>
      <vt:lpstr>Δείκτες ποιότητας</vt:lpstr>
      <vt:lpstr>Παρουσίαση του PowerPoint</vt:lpstr>
      <vt:lpstr>Πρόγραμμα ΕΚΠΑΙΔΕΥΣΗ και ΚΑΤΑΡΤΙΣΗ 2000</vt:lpstr>
      <vt:lpstr>Παρουσίαση του PowerPoint</vt:lpstr>
      <vt:lpstr>Ενδεικτικά ο πρώτος στόχος</vt:lpstr>
      <vt:lpstr>Μέτρηση στόχων -- -με δείκτες</vt:lpstr>
      <vt:lpstr>Δείκτες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ΣΧΠ 102  χειμερινο εξαμηνο 2010</dc:title>
  <dc:creator>orphanos</dc:creator>
  <cp:lastModifiedBy>SOPHIA MPADIMA</cp:lastModifiedBy>
  <cp:revision>2</cp:revision>
  <dcterms:created xsi:type="dcterms:W3CDTF">2025-02-05T12:08:07Z</dcterms:created>
  <dcterms:modified xsi:type="dcterms:W3CDTF">2025-02-05T12:15:25Z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2014-11-12T00:00:00Z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2025-02-05T00:00:00Z</vt:filetime>
  </property>
  <property fmtid="{D5CDD505-2E9C-101B-9397-08002B2CF9AE}" pid="5" name="Producer">
    <vt:lpwstr>Microsoft® PowerPoint® 2010</vt:lpwstr>
  </property>
</Properties>
</file>